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74" r:id="rId3"/>
    <p:sldId id="282" r:id="rId4"/>
    <p:sldId id="276" r:id="rId5"/>
    <p:sldId id="283" r:id="rId6"/>
    <p:sldId id="259" r:id="rId7"/>
    <p:sldId id="277" r:id="rId8"/>
    <p:sldId id="279" r:id="rId9"/>
    <p:sldId id="262" r:id="rId10"/>
    <p:sldId id="284" r:id="rId11"/>
    <p:sldId id="281" r:id="rId12"/>
    <p:sldId id="289" r:id="rId13"/>
    <p:sldId id="264" r:id="rId14"/>
    <p:sldId id="265" r:id="rId15"/>
    <p:sldId id="266" r:id="rId16"/>
    <p:sldId id="267" r:id="rId17"/>
    <p:sldId id="290" r:id="rId18"/>
    <p:sldId id="280" r:id="rId19"/>
    <p:sldId id="299" r:id="rId20"/>
    <p:sldId id="269" r:id="rId21"/>
    <p:sldId id="300" r:id="rId22"/>
    <p:sldId id="270" r:id="rId23"/>
    <p:sldId id="271" r:id="rId24"/>
    <p:sldId id="272" r:id="rId25"/>
    <p:sldId id="307" r:id="rId26"/>
    <p:sldId id="273" r:id="rId27"/>
    <p:sldId id="306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jXPsXAxKmJEIgkiSfUac/p5150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81" d="100"/>
          <a:sy n="81" d="100"/>
        </p:scale>
        <p:origin x="73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D76EEE-91F0-418B-AF5D-96FA9D75BEB5}" type="doc">
      <dgm:prSet loTypeId="urn:microsoft.com/office/officeart/2005/8/layout/rings+Icon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35C2831-43DB-4579-B8A9-07D3FDD8FF26}">
      <dgm:prSet phldrT="[Text]" custT="1"/>
      <dgm:spPr>
        <a:noFill/>
        <a:ln>
          <a:solidFill>
            <a:srgbClr val="FF0000"/>
          </a:solidFill>
        </a:ln>
      </dgm:spPr>
      <dgm:t>
        <a:bodyPr/>
        <a:lstStyle/>
        <a:p>
          <a:r>
            <a:rPr lang="en-US" sz="2800" b="1" i="0" u="none" strike="noStrike" kern="1200" cap="none" dirty="0">
              <a:solidFill>
                <a:srgbClr val="FF0000"/>
              </a:solidFill>
              <a:latin typeface="Roboto Slab"/>
              <a:ea typeface="Roboto Slab"/>
              <a:cs typeface="Roboto Slab"/>
              <a:sym typeface="Roboto Slab"/>
            </a:rPr>
            <a:t>01</a:t>
          </a:r>
          <a:endParaRPr lang="en-IN" sz="2800" b="0" i="0" u="none" strike="noStrike" kern="1200" cap="none" dirty="0">
            <a:solidFill>
              <a:srgbClr val="404040"/>
            </a:solidFill>
            <a:latin typeface="Roboto"/>
            <a:ea typeface="Roboto"/>
            <a:cs typeface="Roboto"/>
            <a:sym typeface="Arial"/>
          </a:endParaRPr>
        </a:p>
        <a:p>
          <a:r>
            <a:rPr lang="en-IN" sz="1800" b="0" i="0" u="none" strike="noStrike" kern="1200" cap="none" dirty="0">
              <a:solidFill>
                <a:srgbClr val="404040"/>
              </a:solidFill>
              <a:latin typeface="Roboto"/>
              <a:ea typeface="Roboto"/>
              <a:cs typeface="Roboto"/>
              <a:sym typeface="Arial"/>
            </a:rPr>
            <a:t>Testing Types</a:t>
          </a:r>
        </a:p>
      </dgm:t>
    </dgm:pt>
    <dgm:pt modelId="{97D544EE-73BE-4CF6-9426-7BA61D506AA2}" type="parTrans" cxnId="{A1424959-926C-481B-B0C6-38508F1ADCA6}">
      <dgm:prSet/>
      <dgm:spPr/>
      <dgm:t>
        <a:bodyPr/>
        <a:lstStyle/>
        <a:p>
          <a:endParaRPr lang="en-IN"/>
        </a:p>
      </dgm:t>
    </dgm:pt>
    <dgm:pt modelId="{124A0821-17D5-4BBB-AA26-39BDE8AC274B}" type="sibTrans" cxnId="{A1424959-926C-481B-B0C6-38508F1ADCA6}">
      <dgm:prSet/>
      <dgm:spPr/>
      <dgm:t>
        <a:bodyPr/>
        <a:lstStyle/>
        <a:p>
          <a:endParaRPr lang="en-IN"/>
        </a:p>
      </dgm:t>
    </dgm:pt>
    <dgm:pt modelId="{F5888B6B-A920-48F3-B698-17BC1F94DB63}">
      <dgm:prSet phldrT="[Text]" custT="1"/>
      <dgm:spPr>
        <a:noFill/>
        <a:ln w="25400" cap="flat" cmpd="sng" algn="ctr">
          <a:solidFill>
            <a:srgbClr val="FF0000"/>
          </a:solidFill>
          <a:prstDash val="solid"/>
        </a:ln>
        <a:effectLst/>
      </dgm:spPr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Pts val="2800"/>
            <a:buNone/>
          </a:pPr>
          <a:r>
            <a:rPr lang="en-IN" sz="2800" b="1" i="0" u="none" strike="noStrike" kern="1200" cap="none" dirty="0">
              <a:solidFill>
                <a:srgbClr val="FF0000"/>
              </a:solidFill>
              <a:latin typeface="Roboto Slab"/>
              <a:ea typeface="Roboto Slab"/>
              <a:cs typeface="Roboto Slab"/>
              <a:sym typeface="Roboto Slab"/>
            </a:rPr>
            <a:t>04</a:t>
          </a:r>
          <a:endParaRPr lang="en-IN" sz="2800" b="1" i="0" u="none" strike="noStrike" kern="1200" cap="none" dirty="0">
            <a:solidFill>
              <a:srgbClr val="FF0000"/>
            </a:solidFill>
            <a:latin typeface="Roboto Slab"/>
            <a:ea typeface="Roboto Slab"/>
            <a:cs typeface="Roboto Slab"/>
            <a:sym typeface="Arial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Pts val="2800"/>
            <a:buNone/>
          </a:pPr>
          <a:r>
            <a:rPr lang="en-IN" sz="1800" b="0" i="0" u="none" strike="noStrike" kern="1200" cap="none" dirty="0">
              <a:solidFill>
                <a:srgbClr val="404040"/>
              </a:solidFill>
              <a:latin typeface="Roboto"/>
              <a:ea typeface="Roboto"/>
              <a:cs typeface="Roboto"/>
              <a:sym typeface="Arial"/>
            </a:rPr>
            <a:t>Test Management</a:t>
          </a:r>
          <a:endParaRPr lang="en-IN" sz="1800" b="0" i="0" u="none" strike="noStrike" kern="1200" cap="none" dirty="0">
            <a:solidFill>
              <a:srgbClr val="404040"/>
            </a:solidFill>
            <a:latin typeface="Roboto"/>
            <a:ea typeface="Roboto"/>
            <a:cs typeface="Roboto"/>
          </a:endParaRPr>
        </a:p>
      </dgm:t>
    </dgm:pt>
    <dgm:pt modelId="{97E323A0-3D47-4B44-AE1B-52D2364044CC}" type="parTrans" cxnId="{A5DE46F6-90D3-413E-9BB3-8E57A7B9ECF4}">
      <dgm:prSet/>
      <dgm:spPr/>
      <dgm:t>
        <a:bodyPr/>
        <a:lstStyle/>
        <a:p>
          <a:endParaRPr lang="en-IN"/>
        </a:p>
      </dgm:t>
    </dgm:pt>
    <dgm:pt modelId="{CA8A715B-831B-4690-9BFA-D877AC981112}" type="sibTrans" cxnId="{A5DE46F6-90D3-413E-9BB3-8E57A7B9ECF4}">
      <dgm:prSet/>
      <dgm:spPr/>
      <dgm:t>
        <a:bodyPr/>
        <a:lstStyle/>
        <a:p>
          <a:endParaRPr lang="en-IN"/>
        </a:p>
      </dgm:t>
    </dgm:pt>
    <dgm:pt modelId="{ECF9CA1A-CEE6-4329-9131-70EE372D0963}">
      <dgm:prSet phldrT="[Text]" custT="1"/>
      <dgm:spPr>
        <a:noFill/>
        <a:ln w="25400" cap="flat" cmpd="sng" algn="ctr">
          <a:solidFill>
            <a:srgbClr val="FF0000"/>
          </a:solidFill>
          <a:prstDash val="solid"/>
        </a:ln>
        <a:effectLst/>
      </dgm:spPr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2800"/>
            <a:buNone/>
          </a:pPr>
          <a:r>
            <a:rPr lang="en-IN" sz="2800" b="1" i="0" u="none" strike="noStrike" kern="1200" cap="none" dirty="0">
              <a:solidFill>
                <a:srgbClr val="FF0000"/>
              </a:solidFill>
              <a:latin typeface="Roboto Slab"/>
              <a:ea typeface="Roboto Slab"/>
              <a:cs typeface="Roboto Slab"/>
              <a:sym typeface="Roboto Slab"/>
            </a:rPr>
            <a:t>02</a:t>
          </a:r>
          <a:endParaRPr lang="en-IN" sz="2800" b="1" i="0" u="none" strike="noStrike" kern="1200" cap="none" dirty="0">
            <a:solidFill>
              <a:srgbClr val="FF0000"/>
            </a:solidFill>
            <a:latin typeface="Roboto Slab"/>
            <a:ea typeface="Roboto Slab"/>
            <a:cs typeface="Roboto Slab"/>
            <a:sym typeface="Arial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2800"/>
            <a:buNone/>
          </a:pPr>
          <a:r>
            <a:rPr lang="en-IN" sz="1800" b="0" i="0" u="none" strike="noStrike" kern="1200" cap="none" dirty="0">
              <a:solidFill>
                <a:srgbClr val="404040"/>
              </a:solidFill>
              <a:latin typeface="Roboto"/>
              <a:ea typeface="Roboto"/>
              <a:cs typeface="Roboto"/>
              <a:sym typeface="Arial"/>
            </a:rPr>
            <a:t>Regression Testing</a:t>
          </a:r>
          <a:endParaRPr lang="en-IN" sz="1800" b="0" i="0" u="none" strike="noStrike" kern="1200" cap="none" dirty="0">
            <a:solidFill>
              <a:srgbClr val="404040"/>
            </a:solidFill>
            <a:latin typeface="Roboto"/>
            <a:ea typeface="Roboto"/>
            <a:cs typeface="Roboto"/>
          </a:endParaRPr>
        </a:p>
      </dgm:t>
    </dgm:pt>
    <dgm:pt modelId="{69B12395-B825-462F-82AA-E679215A51B5}" type="parTrans" cxnId="{435D0959-89AC-49F9-8189-A4A85F0832E9}">
      <dgm:prSet/>
      <dgm:spPr/>
      <dgm:t>
        <a:bodyPr/>
        <a:lstStyle/>
        <a:p>
          <a:endParaRPr lang="en-IN"/>
        </a:p>
      </dgm:t>
    </dgm:pt>
    <dgm:pt modelId="{2CCDF4DC-6FE3-4089-A67E-65B948B7E20E}" type="sibTrans" cxnId="{435D0959-89AC-49F9-8189-A4A85F0832E9}">
      <dgm:prSet/>
      <dgm:spPr/>
      <dgm:t>
        <a:bodyPr/>
        <a:lstStyle/>
        <a:p>
          <a:endParaRPr lang="en-IN"/>
        </a:p>
      </dgm:t>
    </dgm:pt>
    <dgm:pt modelId="{FEC22309-4C8A-448F-848B-10E32E56E235}">
      <dgm:prSet phldrT="[Text]" custT="1"/>
      <dgm:spPr>
        <a:noFill/>
        <a:ln w="25400" cap="flat" cmpd="sng" algn="ctr">
          <a:solidFill>
            <a:srgbClr val="FF0000"/>
          </a:solidFill>
          <a:prstDash val="solid"/>
        </a:ln>
        <a:effectLst/>
      </dgm:spPr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Pts val="2800"/>
            <a:buNone/>
          </a:pPr>
          <a:r>
            <a:rPr lang="en-US" sz="2800" b="1" i="0" u="none" strike="noStrike" kern="1200" cap="none" dirty="0">
              <a:solidFill>
                <a:srgbClr val="FF0000"/>
              </a:solidFill>
              <a:latin typeface="Roboto Slab"/>
              <a:ea typeface="Roboto Slab"/>
              <a:cs typeface="Roboto Slab"/>
              <a:sym typeface="Roboto Slab"/>
            </a:rPr>
            <a:t>0</a:t>
          </a:r>
          <a:r>
            <a:rPr lang="en-IN" sz="2800" b="1" i="0" u="none" strike="noStrike" kern="1200" cap="none" dirty="0">
              <a:solidFill>
                <a:srgbClr val="FF0000"/>
              </a:solidFill>
              <a:latin typeface="Roboto Slab"/>
              <a:ea typeface="Roboto Slab"/>
              <a:cs typeface="Roboto Slab"/>
              <a:sym typeface="Roboto Slab"/>
            </a:rPr>
            <a:t>5</a:t>
          </a:r>
          <a:endParaRPr lang="en-IN" sz="2800" b="1" i="0" u="none" strike="noStrike" kern="1200" cap="none" dirty="0">
            <a:solidFill>
              <a:srgbClr val="FF0000"/>
            </a:solidFill>
            <a:latin typeface="Roboto Slab"/>
            <a:ea typeface="Roboto Slab"/>
            <a:cs typeface="Roboto Slab"/>
            <a:sym typeface="Arial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Pts val="2800"/>
            <a:buNone/>
          </a:pPr>
          <a:r>
            <a:rPr lang="en-IN" sz="1800" b="0" i="0" u="none" strike="noStrike" kern="1200" cap="none" dirty="0">
              <a:solidFill>
                <a:srgbClr val="404040"/>
              </a:solidFill>
              <a:latin typeface="Roboto"/>
              <a:ea typeface="Roboto"/>
              <a:cs typeface="Roboto"/>
              <a:sym typeface="Arial"/>
            </a:rPr>
            <a:t>Defect Management</a:t>
          </a:r>
          <a:endParaRPr lang="en-IN" sz="1800" b="0" i="0" u="none" strike="noStrike" kern="1200" cap="none" dirty="0">
            <a:solidFill>
              <a:srgbClr val="404040"/>
            </a:solidFill>
            <a:latin typeface="Roboto"/>
            <a:ea typeface="Roboto"/>
            <a:cs typeface="Roboto"/>
          </a:endParaRPr>
        </a:p>
      </dgm:t>
    </dgm:pt>
    <dgm:pt modelId="{BE665FB6-4CE1-4A8A-B61B-BFFE496EB67F}" type="parTrans" cxnId="{39F85B16-98E0-4AA3-B431-E986AED0618D}">
      <dgm:prSet/>
      <dgm:spPr/>
      <dgm:t>
        <a:bodyPr/>
        <a:lstStyle/>
        <a:p>
          <a:endParaRPr lang="en-IN"/>
        </a:p>
      </dgm:t>
    </dgm:pt>
    <dgm:pt modelId="{13C99917-F8EF-4DA6-B62A-6678A01ED5A2}" type="sibTrans" cxnId="{39F85B16-98E0-4AA3-B431-E986AED0618D}">
      <dgm:prSet/>
      <dgm:spPr/>
      <dgm:t>
        <a:bodyPr/>
        <a:lstStyle/>
        <a:p>
          <a:endParaRPr lang="en-IN"/>
        </a:p>
      </dgm:t>
    </dgm:pt>
    <dgm:pt modelId="{46ADA29B-177D-4DB1-85DD-1C3AA356BC93}">
      <dgm:prSet phldrT="[Text]" custT="1"/>
      <dgm:spPr>
        <a:noFill/>
        <a:ln w="25400" cap="flat" cmpd="sng" algn="ctr">
          <a:solidFill>
            <a:srgbClr val="FF0000"/>
          </a:solidFill>
          <a:prstDash val="solid"/>
        </a:ln>
        <a:effectLst/>
      </dgm:spPr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Pts val="2800"/>
            <a:buNone/>
          </a:pPr>
          <a:r>
            <a:rPr lang="en-IN" sz="2800" b="1" i="0" u="none" strike="noStrike" kern="1200" cap="none" dirty="0">
              <a:solidFill>
                <a:srgbClr val="FF0000"/>
              </a:solidFill>
              <a:latin typeface="Roboto Slab"/>
              <a:ea typeface="Roboto Slab"/>
              <a:cs typeface="Roboto Slab"/>
              <a:sym typeface="Roboto Slab"/>
            </a:rPr>
            <a:t>06</a:t>
          </a:r>
          <a:endParaRPr lang="en-IN" sz="2800" b="1" i="0" u="none" strike="noStrike" kern="1200" cap="none" dirty="0">
            <a:solidFill>
              <a:srgbClr val="FF0000"/>
            </a:solidFill>
            <a:latin typeface="Roboto Slab"/>
            <a:ea typeface="Roboto Slab"/>
            <a:cs typeface="Roboto Slab"/>
            <a:sym typeface="Arial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Pts val="2800"/>
            <a:buNone/>
          </a:pPr>
          <a:r>
            <a:rPr lang="en-IN" sz="1800" b="0" i="0" u="none" strike="noStrike" kern="1200" cap="none" dirty="0">
              <a:solidFill>
                <a:srgbClr val="404040"/>
              </a:solidFill>
              <a:latin typeface="Roboto"/>
              <a:ea typeface="Roboto"/>
              <a:cs typeface="Roboto"/>
              <a:sym typeface="Arial"/>
            </a:rPr>
            <a:t>Test Tools</a:t>
          </a:r>
          <a:endParaRPr lang="en-IN" sz="1800" b="0" i="0" u="none" strike="noStrike" kern="1200" cap="none" dirty="0">
            <a:solidFill>
              <a:srgbClr val="404040"/>
            </a:solidFill>
            <a:latin typeface="Roboto"/>
            <a:ea typeface="Roboto"/>
            <a:cs typeface="Roboto"/>
          </a:endParaRPr>
        </a:p>
      </dgm:t>
    </dgm:pt>
    <dgm:pt modelId="{CEFD5FCE-563E-44E9-B39F-D453A42C6772}" type="parTrans" cxnId="{1BFF658B-AD5C-4732-96EB-CDCCCAEFD3A9}">
      <dgm:prSet/>
      <dgm:spPr/>
      <dgm:t>
        <a:bodyPr/>
        <a:lstStyle/>
        <a:p>
          <a:endParaRPr lang="en-IN"/>
        </a:p>
      </dgm:t>
    </dgm:pt>
    <dgm:pt modelId="{EC9C8C0F-FAB3-474A-BF47-DB5500EEF47C}" type="sibTrans" cxnId="{1BFF658B-AD5C-4732-96EB-CDCCCAEFD3A9}">
      <dgm:prSet/>
      <dgm:spPr/>
      <dgm:t>
        <a:bodyPr/>
        <a:lstStyle/>
        <a:p>
          <a:endParaRPr lang="en-IN"/>
        </a:p>
      </dgm:t>
    </dgm:pt>
    <dgm:pt modelId="{FC75C54E-E403-47DC-8240-377FBFE7477A}">
      <dgm:prSet phldrT="[Text]" custT="1"/>
      <dgm:spPr>
        <a:noFill/>
        <a:ln w="25400" cap="flat" cmpd="sng" algn="ctr">
          <a:solidFill>
            <a:srgbClr val="FF0000"/>
          </a:solidFill>
          <a:prstDash val="solid"/>
        </a:ln>
        <a:effectLst/>
      </dgm:spPr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Pts val="2800"/>
            <a:buNone/>
          </a:pPr>
          <a:r>
            <a:rPr lang="en-IN" sz="2800" b="1" i="0" u="none" strike="noStrike" kern="1200" cap="none" dirty="0">
              <a:solidFill>
                <a:srgbClr val="FF0000"/>
              </a:solidFill>
              <a:latin typeface="Roboto Slab"/>
              <a:ea typeface="Roboto Slab"/>
              <a:cs typeface="Roboto Slab"/>
              <a:sym typeface="Roboto Slab"/>
            </a:rPr>
            <a:t>03</a:t>
          </a:r>
          <a:endParaRPr lang="en-IN" sz="2800" b="1" i="0" u="none" strike="noStrike" kern="1200" cap="none" dirty="0">
            <a:solidFill>
              <a:srgbClr val="FF0000"/>
            </a:solidFill>
            <a:latin typeface="Roboto Slab"/>
            <a:ea typeface="Roboto Slab"/>
            <a:cs typeface="Roboto Slab"/>
            <a:sym typeface="Arial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Pts val="2800"/>
            <a:buNone/>
          </a:pPr>
          <a:r>
            <a:rPr lang="en-IN" sz="1800" b="0" i="0" u="none" strike="noStrike" kern="1200" cap="none" dirty="0">
              <a:solidFill>
                <a:srgbClr val="404040"/>
              </a:solidFill>
              <a:latin typeface="Roboto"/>
              <a:ea typeface="Roboto"/>
              <a:cs typeface="Roboto"/>
              <a:sym typeface="Arial"/>
            </a:rPr>
            <a:t>Testing Methods</a:t>
          </a:r>
          <a:endParaRPr lang="en-IN" sz="1800" b="0" i="0" u="none" strike="noStrike" kern="1200" cap="none" dirty="0">
            <a:solidFill>
              <a:srgbClr val="404040"/>
            </a:solidFill>
            <a:latin typeface="Roboto"/>
            <a:ea typeface="Roboto"/>
            <a:cs typeface="Roboto"/>
          </a:endParaRPr>
        </a:p>
      </dgm:t>
    </dgm:pt>
    <dgm:pt modelId="{A8E1848B-73CF-41C8-8034-895B5812FAB8}" type="parTrans" cxnId="{5C6FAB5A-3B8F-4D87-973B-B03588C87D3F}">
      <dgm:prSet/>
      <dgm:spPr/>
      <dgm:t>
        <a:bodyPr/>
        <a:lstStyle/>
        <a:p>
          <a:endParaRPr lang="en-IN"/>
        </a:p>
      </dgm:t>
    </dgm:pt>
    <dgm:pt modelId="{42503758-49A8-4A1D-B093-AFD8838DEFEB}" type="sibTrans" cxnId="{5C6FAB5A-3B8F-4D87-973B-B03588C87D3F}">
      <dgm:prSet/>
      <dgm:spPr/>
      <dgm:t>
        <a:bodyPr/>
        <a:lstStyle/>
        <a:p>
          <a:endParaRPr lang="en-IN"/>
        </a:p>
      </dgm:t>
    </dgm:pt>
    <dgm:pt modelId="{8A128659-D8A3-4934-AB3D-407F03929E44}" type="pres">
      <dgm:prSet presAssocID="{A4D76EEE-91F0-418B-AF5D-96FA9D75BEB5}" presName="Name0" presStyleCnt="0">
        <dgm:presLayoutVars>
          <dgm:chMax val="7"/>
          <dgm:dir/>
          <dgm:resizeHandles val="exact"/>
        </dgm:presLayoutVars>
      </dgm:prSet>
      <dgm:spPr/>
    </dgm:pt>
    <dgm:pt modelId="{D9DF6A81-D1C8-4C6E-8774-ADB4DC1B317C}" type="pres">
      <dgm:prSet presAssocID="{A4D76EEE-91F0-418B-AF5D-96FA9D75BEB5}" presName="ellipse1" presStyleLbl="vennNode1" presStyleIdx="0" presStyleCnt="6">
        <dgm:presLayoutVars>
          <dgm:bulletEnabled val="1"/>
        </dgm:presLayoutVars>
      </dgm:prSet>
      <dgm:spPr/>
    </dgm:pt>
    <dgm:pt modelId="{1B095DAE-6155-4421-883E-19676B220EEC}" type="pres">
      <dgm:prSet presAssocID="{A4D76EEE-91F0-418B-AF5D-96FA9D75BEB5}" presName="ellipse2" presStyleLbl="vennNode1" presStyleIdx="1" presStyleCnt="6">
        <dgm:presLayoutVars>
          <dgm:bulletEnabled val="1"/>
        </dgm:presLayoutVars>
      </dgm:prSet>
      <dgm:spPr>
        <a:xfrm>
          <a:off x="1365896" y="1912744"/>
          <a:ext cx="2656270" cy="2656264"/>
        </a:xfrm>
        <a:prstGeom prst="ellipse">
          <a:avLst/>
        </a:prstGeom>
      </dgm:spPr>
    </dgm:pt>
    <dgm:pt modelId="{74357960-9C82-40C3-8454-09EA128D50AF}" type="pres">
      <dgm:prSet presAssocID="{A4D76EEE-91F0-418B-AF5D-96FA9D75BEB5}" presName="ellipse3" presStyleLbl="vennNode1" presStyleIdx="2" presStyleCnt="6">
        <dgm:presLayoutVars>
          <dgm:bulletEnabled val="1"/>
        </dgm:presLayoutVars>
      </dgm:prSet>
      <dgm:spPr>
        <a:xfrm>
          <a:off x="2732605" y="141163"/>
          <a:ext cx="2656270" cy="2656264"/>
        </a:xfrm>
        <a:prstGeom prst="ellipse">
          <a:avLst/>
        </a:prstGeom>
      </dgm:spPr>
    </dgm:pt>
    <dgm:pt modelId="{FFA99701-0C2D-4A8A-A1F3-BD351A051331}" type="pres">
      <dgm:prSet presAssocID="{A4D76EEE-91F0-418B-AF5D-96FA9D75BEB5}" presName="ellipse4" presStyleLbl="vennNode1" presStyleIdx="3" presStyleCnt="6">
        <dgm:presLayoutVars>
          <dgm:bulletEnabled val="1"/>
        </dgm:presLayoutVars>
      </dgm:prSet>
      <dgm:spPr>
        <a:xfrm>
          <a:off x="4098501" y="1912744"/>
          <a:ext cx="2656270" cy="2656264"/>
        </a:xfrm>
        <a:prstGeom prst="ellipse">
          <a:avLst/>
        </a:prstGeom>
      </dgm:spPr>
    </dgm:pt>
    <dgm:pt modelId="{3BEE16C0-6F79-4467-907A-5AEEF00AE7B1}" type="pres">
      <dgm:prSet presAssocID="{A4D76EEE-91F0-418B-AF5D-96FA9D75BEB5}" presName="ellipse5" presStyleLbl="vennNode1" presStyleIdx="4" presStyleCnt="6">
        <dgm:presLayoutVars>
          <dgm:bulletEnabled val="1"/>
        </dgm:presLayoutVars>
      </dgm:prSet>
      <dgm:spPr>
        <a:xfrm>
          <a:off x="5464398" y="141163"/>
          <a:ext cx="2656270" cy="2656264"/>
        </a:xfrm>
        <a:prstGeom prst="ellipse">
          <a:avLst/>
        </a:prstGeom>
      </dgm:spPr>
    </dgm:pt>
    <dgm:pt modelId="{B9D391D0-C6A9-4F6E-A83B-686018C165AD}" type="pres">
      <dgm:prSet presAssocID="{A4D76EEE-91F0-418B-AF5D-96FA9D75BEB5}" presName="ellipse6" presStyleLbl="vennNode1" presStyleIdx="5" presStyleCnt="6">
        <dgm:presLayoutVars>
          <dgm:bulletEnabled val="1"/>
        </dgm:presLayoutVars>
      </dgm:prSet>
      <dgm:spPr/>
    </dgm:pt>
  </dgm:ptLst>
  <dgm:cxnLst>
    <dgm:cxn modelId="{A95EDC03-911F-4ED1-A1AC-4D6456C62A8F}" type="presOf" srcId="{FEC22309-4C8A-448F-848B-10E32E56E235}" destId="{FFA99701-0C2D-4A8A-A1F3-BD351A051331}" srcOrd="0" destOrd="0" presId="urn:microsoft.com/office/officeart/2005/8/layout/rings+Icon"/>
    <dgm:cxn modelId="{39F85B16-98E0-4AA3-B431-E986AED0618D}" srcId="{A4D76EEE-91F0-418B-AF5D-96FA9D75BEB5}" destId="{FEC22309-4C8A-448F-848B-10E32E56E235}" srcOrd="3" destOrd="0" parTransId="{BE665FB6-4CE1-4A8A-B61B-BFFE496EB67F}" sibTransId="{13C99917-F8EF-4DA6-B62A-6678A01ED5A2}"/>
    <dgm:cxn modelId="{EA75B970-716B-4930-B8E5-0D635A363EA4}" type="presOf" srcId="{D35C2831-43DB-4579-B8A9-07D3FDD8FF26}" destId="{D9DF6A81-D1C8-4C6E-8774-ADB4DC1B317C}" srcOrd="0" destOrd="0" presId="urn:microsoft.com/office/officeart/2005/8/layout/rings+Icon"/>
    <dgm:cxn modelId="{65E30976-37E4-41BC-84E1-2A655B047D3F}" type="presOf" srcId="{ECF9CA1A-CEE6-4329-9131-70EE372D0963}" destId="{74357960-9C82-40C3-8454-09EA128D50AF}" srcOrd="0" destOrd="0" presId="urn:microsoft.com/office/officeart/2005/8/layout/rings+Icon"/>
    <dgm:cxn modelId="{435D0959-89AC-49F9-8189-A4A85F0832E9}" srcId="{A4D76EEE-91F0-418B-AF5D-96FA9D75BEB5}" destId="{ECF9CA1A-CEE6-4329-9131-70EE372D0963}" srcOrd="2" destOrd="0" parTransId="{69B12395-B825-462F-82AA-E679215A51B5}" sibTransId="{2CCDF4DC-6FE3-4089-A67E-65B948B7E20E}"/>
    <dgm:cxn modelId="{A1424959-926C-481B-B0C6-38508F1ADCA6}" srcId="{A4D76EEE-91F0-418B-AF5D-96FA9D75BEB5}" destId="{D35C2831-43DB-4579-B8A9-07D3FDD8FF26}" srcOrd="0" destOrd="0" parTransId="{97D544EE-73BE-4CF6-9426-7BA61D506AA2}" sibTransId="{124A0821-17D5-4BBB-AA26-39BDE8AC274B}"/>
    <dgm:cxn modelId="{5C6FAB5A-3B8F-4D87-973B-B03588C87D3F}" srcId="{A4D76EEE-91F0-418B-AF5D-96FA9D75BEB5}" destId="{FC75C54E-E403-47DC-8240-377FBFE7477A}" srcOrd="4" destOrd="0" parTransId="{A8E1848B-73CF-41C8-8034-895B5812FAB8}" sibTransId="{42503758-49A8-4A1D-B093-AFD8838DEFEB}"/>
    <dgm:cxn modelId="{1BFF658B-AD5C-4732-96EB-CDCCCAEFD3A9}" srcId="{A4D76EEE-91F0-418B-AF5D-96FA9D75BEB5}" destId="{46ADA29B-177D-4DB1-85DD-1C3AA356BC93}" srcOrd="5" destOrd="0" parTransId="{CEFD5FCE-563E-44E9-B39F-D453A42C6772}" sibTransId="{EC9C8C0F-FAB3-474A-BF47-DB5500EEF47C}"/>
    <dgm:cxn modelId="{9F0AB790-0789-4AB1-A654-8AD0993B43BE}" type="presOf" srcId="{A4D76EEE-91F0-418B-AF5D-96FA9D75BEB5}" destId="{8A128659-D8A3-4934-AB3D-407F03929E44}" srcOrd="0" destOrd="0" presId="urn:microsoft.com/office/officeart/2005/8/layout/rings+Icon"/>
    <dgm:cxn modelId="{E17A1F93-38D8-4E28-A1E5-E45ED3D15EFB}" type="presOf" srcId="{46ADA29B-177D-4DB1-85DD-1C3AA356BC93}" destId="{B9D391D0-C6A9-4F6E-A83B-686018C165AD}" srcOrd="0" destOrd="0" presId="urn:microsoft.com/office/officeart/2005/8/layout/rings+Icon"/>
    <dgm:cxn modelId="{8B31AB9D-8D26-4B94-AE43-66B9075DA156}" type="presOf" srcId="{FC75C54E-E403-47DC-8240-377FBFE7477A}" destId="{3BEE16C0-6F79-4467-907A-5AEEF00AE7B1}" srcOrd="0" destOrd="0" presId="urn:microsoft.com/office/officeart/2005/8/layout/rings+Icon"/>
    <dgm:cxn modelId="{A5DE46F6-90D3-413E-9BB3-8E57A7B9ECF4}" srcId="{A4D76EEE-91F0-418B-AF5D-96FA9D75BEB5}" destId="{F5888B6B-A920-48F3-B698-17BC1F94DB63}" srcOrd="1" destOrd="0" parTransId="{97E323A0-3D47-4B44-AE1B-52D2364044CC}" sibTransId="{CA8A715B-831B-4690-9BFA-D877AC981112}"/>
    <dgm:cxn modelId="{F438A7F7-6262-46B8-AD8F-803C1D26F39C}" type="presOf" srcId="{F5888B6B-A920-48F3-B698-17BC1F94DB63}" destId="{1B095DAE-6155-4421-883E-19676B220EEC}" srcOrd="0" destOrd="0" presId="urn:microsoft.com/office/officeart/2005/8/layout/rings+Icon"/>
    <dgm:cxn modelId="{3451B0BF-643F-4E84-95F8-638CB7FDA07D}" type="presParOf" srcId="{8A128659-D8A3-4934-AB3D-407F03929E44}" destId="{D9DF6A81-D1C8-4C6E-8774-ADB4DC1B317C}" srcOrd="0" destOrd="0" presId="urn:microsoft.com/office/officeart/2005/8/layout/rings+Icon"/>
    <dgm:cxn modelId="{B21904B8-05B8-42A6-B2C4-3E3277C0B743}" type="presParOf" srcId="{8A128659-D8A3-4934-AB3D-407F03929E44}" destId="{1B095DAE-6155-4421-883E-19676B220EEC}" srcOrd="1" destOrd="0" presId="urn:microsoft.com/office/officeart/2005/8/layout/rings+Icon"/>
    <dgm:cxn modelId="{14FC4221-9731-4B92-839D-27617B6529E7}" type="presParOf" srcId="{8A128659-D8A3-4934-AB3D-407F03929E44}" destId="{74357960-9C82-40C3-8454-09EA128D50AF}" srcOrd="2" destOrd="0" presId="urn:microsoft.com/office/officeart/2005/8/layout/rings+Icon"/>
    <dgm:cxn modelId="{AD3D78E4-DB37-4CEE-83A2-1934A0EC0EA8}" type="presParOf" srcId="{8A128659-D8A3-4934-AB3D-407F03929E44}" destId="{FFA99701-0C2D-4A8A-A1F3-BD351A051331}" srcOrd="3" destOrd="0" presId="urn:microsoft.com/office/officeart/2005/8/layout/rings+Icon"/>
    <dgm:cxn modelId="{6482AA23-A8C2-4D4B-8CB9-988B3F112E26}" type="presParOf" srcId="{8A128659-D8A3-4934-AB3D-407F03929E44}" destId="{3BEE16C0-6F79-4467-907A-5AEEF00AE7B1}" srcOrd="4" destOrd="0" presId="urn:microsoft.com/office/officeart/2005/8/layout/rings+Icon"/>
    <dgm:cxn modelId="{464FAF32-4E09-4949-B258-54A702CD686E}" type="presParOf" srcId="{8A128659-D8A3-4934-AB3D-407F03929E44}" destId="{B9D391D0-C6A9-4F6E-A83B-686018C165AD}" srcOrd="5" destOrd="0" presId="urn:microsoft.com/office/officeart/2005/8/layout/rings+Icon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24E999-8601-45EE-93BA-FC91625900DD}" type="doc">
      <dgm:prSet loTypeId="urn:microsoft.com/office/officeart/2005/8/layout/pyramid2" loCatId="pyramid" qsTypeId="urn:microsoft.com/office/officeart/2005/8/quickstyle/simple1" qsCatId="simple" csTypeId="urn:microsoft.com/office/officeart/2005/8/colors/colorful4" csCatId="colorful" phldr="1"/>
      <dgm:spPr/>
    </dgm:pt>
    <dgm:pt modelId="{4B9867D5-735C-4C26-B2B1-2CC71282E000}">
      <dgm:prSet phldrT="[Text]" custT="1"/>
      <dgm:spPr>
        <a:ln>
          <a:solidFill>
            <a:srgbClr val="C00000"/>
          </a:solidFill>
        </a:ln>
      </dgm:spPr>
      <dgm:t>
        <a:bodyPr spcFirstLastPara="1" wrap="square" lIns="38100" tIns="38100" rIns="38100" bIns="38100" anchor="ctr" anchorCtr="0"/>
        <a:lstStyle/>
        <a:p>
          <a:pPr marL="685800" marR="0" lvl="1" indent="-228600" algn="ctr" rtl="0">
            <a:lnSpc>
              <a:spcPct val="90000"/>
            </a:lnSpc>
            <a:spcBef>
              <a:spcPts val="500"/>
            </a:spcBef>
            <a:spcAft>
              <a:spcPts val="0"/>
            </a:spcAft>
            <a:buClr>
              <a:schemeClr val="dk1"/>
            </a:buClr>
            <a:buSzPts val="2400"/>
            <a:buFont typeface="Arial"/>
            <a:buNone/>
          </a:pPr>
          <a:r>
            <a:rPr lang="en-IN" sz="1800" b="0" i="0" u="none" strike="noStrike" kern="1200" cap="none" dirty="0">
              <a:solidFill>
                <a:srgbClr val="404040"/>
              </a:solidFill>
              <a:latin typeface="Roboto"/>
              <a:ea typeface="Roboto"/>
              <a:cs typeface="Arial"/>
              <a:sym typeface="Arial"/>
            </a:rPr>
            <a:t>Informal</a:t>
          </a:r>
        </a:p>
      </dgm:t>
    </dgm:pt>
    <dgm:pt modelId="{4B47D738-3558-4969-A082-B2D8A523B281}" type="parTrans" cxnId="{5B939CF4-A1BC-4B32-A70C-6E67CDDCB317}">
      <dgm:prSet/>
      <dgm:spPr/>
      <dgm:t>
        <a:bodyPr/>
        <a:lstStyle/>
        <a:p>
          <a:endParaRPr lang="en-IN"/>
        </a:p>
      </dgm:t>
    </dgm:pt>
    <dgm:pt modelId="{D1015C93-E0D4-443C-BB11-F02B9C4976B0}" type="sibTrans" cxnId="{5B939CF4-A1BC-4B32-A70C-6E67CDDCB317}">
      <dgm:prSet/>
      <dgm:spPr/>
      <dgm:t>
        <a:bodyPr/>
        <a:lstStyle/>
        <a:p>
          <a:endParaRPr lang="en-IN"/>
        </a:p>
      </dgm:t>
    </dgm:pt>
    <dgm:pt modelId="{C1831283-DD6B-4EE1-A00E-D4228C581243}">
      <dgm:prSet phldrT="[Text]" custT="1"/>
      <dgm:spPr>
        <a:ln>
          <a:solidFill>
            <a:schemeClr val="accent1">
              <a:lumMod val="75000"/>
            </a:schemeClr>
          </a:solidFill>
        </a:ln>
      </dgm:spPr>
      <dgm:t>
        <a:bodyPr spcFirstLastPara="1" wrap="square" lIns="91425" tIns="45700" rIns="91425" bIns="45700" anchor="ctr" anchorCtr="0"/>
        <a:lstStyle/>
        <a:p>
          <a:pPr marL="685800" marR="0" lvl="1" indent="-228600" algn="ctr" defTabSz="800100" rtl="0">
            <a:lnSpc>
              <a:spcPct val="9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SzPts val="2400"/>
            <a:buFont typeface="Arial"/>
            <a:buNone/>
          </a:pPr>
          <a:r>
            <a:rPr lang="en-IN" sz="1800" b="0" i="0" u="none" strike="noStrike" kern="1200" cap="none" dirty="0">
              <a:solidFill>
                <a:srgbClr val="404040"/>
              </a:solidFill>
              <a:latin typeface="Roboto"/>
              <a:ea typeface="Roboto"/>
              <a:cs typeface="Arial"/>
              <a:sym typeface="Arial"/>
            </a:rPr>
            <a:t>Walkthrough </a:t>
          </a:r>
        </a:p>
      </dgm:t>
    </dgm:pt>
    <dgm:pt modelId="{A010D93A-DFAF-4F0A-B6C7-474C9D3D1F3C}" type="parTrans" cxnId="{B49BDB1B-6CE2-4036-BF35-D6020987A35B}">
      <dgm:prSet/>
      <dgm:spPr/>
      <dgm:t>
        <a:bodyPr/>
        <a:lstStyle/>
        <a:p>
          <a:endParaRPr lang="en-IN"/>
        </a:p>
      </dgm:t>
    </dgm:pt>
    <dgm:pt modelId="{FFD630E0-1CF9-45A1-A259-971D4713876C}" type="sibTrans" cxnId="{B49BDB1B-6CE2-4036-BF35-D6020987A35B}">
      <dgm:prSet/>
      <dgm:spPr/>
      <dgm:t>
        <a:bodyPr/>
        <a:lstStyle/>
        <a:p>
          <a:endParaRPr lang="en-IN"/>
        </a:p>
      </dgm:t>
    </dgm:pt>
    <dgm:pt modelId="{2366C152-CFB6-4F88-B71C-09AC0D14A560}">
      <dgm:prSet phldrT="[Text]" custT="1"/>
      <dgm:spPr>
        <a:ln>
          <a:solidFill>
            <a:srgbClr val="00B050"/>
          </a:solidFill>
        </a:ln>
      </dgm:spPr>
      <dgm:t>
        <a:bodyPr spcFirstLastPara="1" wrap="square" lIns="38100" tIns="38100" rIns="38100" bIns="38100" anchor="ctr" anchorCtr="0"/>
        <a:lstStyle/>
        <a:p>
          <a:pPr marL="685800" marR="0" lvl="1" indent="-228600" algn="ctr" defTabSz="800100" rtl="0">
            <a:lnSpc>
              <a:spcPct val="9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SzPts val="2400"/>
            <a:buFont typeface="Arial"/>
            <a:buNone/>
          </a:pPr>
          <a:r>
            <a:rPr lang="en-IN" sz="1800" b="0" i="0" u="none" strike="noStrike" kern="1200" cap="none" dirty="0">
              <a:solidFill>
                <a:srgbClr val="404040"/>
              </a:solidFill>
              <a:latin typeface="Roboto"/>
              <a:ea typeface="Roboto"/>
              <a:cs typeface="Arial"/>
              <a:sym typeface="Arial"/>
            </a:rPr>
            <a:t>Technical Review</a:t>
          </a:r>
        </a:p>
      </dgm:t>
    </dgm:pt>
    <dgm:pt modelId="{19954BFF-4E6D-486A-A883-3CEFE6BC0A8B}" type="parTrans" cxnId="{890548AD-A851-4BA8-B1DC-FCB01476C74B}">
      <dgm:prSet/>
      <dgm:spPr/>
      <dgm:t>
        <a:bodyPr/>
        <a:lstStyle/>
        <a:p>
          <a:endParaRPr lang="en-IN"/>
        </a:p>
      </dgm:t>
    </dgm:pt>
    <dgm:pt modelId="{D2E2B73F-1521-4F63-A89A-3AA9836E3984}" type="sibTrans" cxnId="{890548AD-A851-4BA8-B1DC-FCB01476C74B}">
      <dgm:prSet/>
      <dgm:spPr/>
      <dgm:t>
        <a:bodyPr/>
        <a:lstStyle/>
        <a:p>
          <a:endParaRPr lang="en-IN"/>
        </a:p>
      </dgm:t>
    </dgm:pt>
    <dgm:pt modelId="{514820DB-D7D9-4F8D-B422-4491823E6BA8}">
      <dgm:prSet phldrT="[Text]" custT="1"/>
      <dgm:spPr>
        <a:ln>
          <a:solidFill>
            <a:schemeClr val="tx1">
              <a:lumMod val="65000"/>
              <a:lumOff val="35000"/>
            </a:schemeClr>
          </a:solidFill>
        </a:ln>
      </dgm:spPr>
      <dgm:t>
        <a:bodyPr spcFirstLastPara="1" wrap="square" lIns="38100" tIns="38100" rIns="38100" bIns="38100" anchor="ctr" anchorCtr="0"/>
        <a:lstStyle/>
        <a:p>
          <a:r>
            <a:rPr lang="en-IN" sz="1800" b="0" i="0" u="none" strike="noStrike" kern="1200" cap="none" dirty="0">
              <a:solidFill>
                <a:srgbClr val="404040"/>
              </a:solidFill>
              <a:latin typeface="Roboto"/>
              <a:ea typeface="Roboto"/>
              <a:cs typeface="Arial"/>
              <a:sym typeface="Arial"/>
            </a:rPr>
            <a:t>Inspection</a:t>
          </a:r>
        </a:p>
      </dgm:t>
    </dgm:pt>
    <dgm:pt modelId="{DDDFB6DC-ACF2-4C41-BBF8-603C3679D46E}" type="parTrans" cxnId="{D485AA89-C279-4586-A139-7064A1BA276A}">
      <dgm:prSet/>
      <dgm:spPr/>
      <dgm:t>
        <a:bodyPr/>
        <a:lstStyle/>
        <a:p>
          <a:endParaRPr lang="en-IN"/>
        </a:p>
      </dgm:t>
    </dgm:pt>
    <dgm:pt modelId="{BA2DD19D-71DB-49C7-8384-D94BF32C13BF}" type="sibTrans" cxnId="{D485AA89-C279-4586-A139-7064A1BA276A}">
      <dgm:prSet/>
      <dgm:spPr/>
      <dgm:t>
        <a:bodyPr/>
        <a:lstStyle/>
        <a:p>
          <a:endParaRPr lang="en-IN"/>
        </a:p>
      </dgm:t>
    </dgm:pt>
    <dgm:pt modelId="{11B34E82-EB56-4712-85BB-53BC8826E9B0}" type="pres">
      <dgm:prSet presAssocID="{6524E999-8601-45EE-93BA-FC91625900DD}" presName="compositeShape" presStyleCnt="0">
        <dgm:presLayoutVars>
          <dgm:dir/>
          <dgm:resizeHandles/>
        </dgm:presLayoutVars>
      </dgm:prSet>
      <dgm:spPr/>
    </dgm:pt>
    <dgm:pt modelId="{B3A170C4-293A-4F28-9E5B-0A0536FCE4A8}" type="pres">
      <dgm:prSet presAssocID="{6524E999-8601-45EE-93BA-FC91625900DD}" presName="pyramid" presStyleLbl="node1" presStyleIdx="0" presStyleCnt="1"/>
      <dgm:spPr>
        <a:xfrm>
          <a:off x="790382" y="0"/>
          <a:ext cx="5096672" cy="5096672"/>
        </a:xfrm>
        <a:prstGeom prst="triangle">
          <a:avLst/>
        </a:prstGeom>
        <a:solidFill>
          <a:srgbClr val="E49A2C"/>
        </a:solidFill>
        <a:ln>
          <a:noFill/>
        </a:ln>
      </dgm:spPr>
    </dgm:pt>
    <dgm:pt modelId="{8398A160-86A5-40D5-AE35-76300D86D842}" type="pres">
      <dgm:prSet presAssocID="{6524E999-8601-45EE-93BA-FC91625900DD}" presName="theList" presStyleCnt="0"/>
      <dgm:spPr/>
    </dgm:pt>
    <dgm:pt modelId="{9851CA1F-4060-490C-BCA1-32D87B755E64}" type="pres">
      <dgm:prSet presAssocID="{4B9867D5-735C-4C26-B2B1-2CC71282E000}" presName="aNode" presStyleLbl="fgAcc1" presStyleIdx="0" presStyleCnt="4">
        <dgm:presLayoutVars>
          <dgm:bulletEnabled val="1"/>
        </dgm:presLayoutVars>
      </dgm:prSet>
      <dgm:spPr>
        <a:xfrm>
          <a:off x="3338718" y="510164"/>
          <a:ext cx="3312836" cy="905853"/>
        </a:xfrm>
        <a:prstGeom prst="roundRect">
          <a:avLst/>
        </a:prstGeom>
      </dgm:spPr>
    </dgm:pt>
    <dgm:pt modelId="{CAEA36A0-1AA2-4D36-AD68-032E769C9D42}" type="pres">
      <dgm:prSet presAssocID="{4B9867D5-735C-4C26-B2B1-2CC71282E000}" presName="aSpace" presStyleCnt="0"/>
      <dgm:spPr/>
    </dgm:pt>
    <dgm:pt modelId="{D9957A42-EFF3-4FD9-9127-A21541CF98BA}" type="pres">
      <dgm:prSet presAssocID="{C1831283-DD6B-4EE1-A00E-D4228C581243}" presName="aNode" presStyleLbl="fgAcc1" presStyleIdx="1" presStyleCnt="4">
        <dgm:presLayoutVars>
          <dgm:bulletEnabled val="1"/>
        </dgm:presLayoutVars>
      </dgm:prSet>
      <dgm:spPr>
        <a:xfrm>
          <a:off x="3338718" y="1529250"/>
          <a:ext cx="3312836" cy="905853"/>
        </a:xfrm>
        <a:prstGeom prst="roundRect">
          <a:avLst/>
        </a:prstGeom>
      </dgm:spPr>
    </dgm:pt>
    <dgm:pt modelId="{E7F30DF2-7900-42D4-AD42-457E3C23BB45}" type="pres">
      <dgm:prSet presAssocID="{C1831283-DD6B-4EE1-A00E-D4228C581243}" presName="aSpace" presStyleCnt="0"/>
      <dgm:spPr/>
    </dgm:pt>
    <dgm:pt modelId="{DC15B4D9-B779-4DC2-8BC4-49A823DFE732}" type="pres">
      <dgm:prSet presAssocID="{2366C152-CFB6-4F88-B71C-09AC0D14A560}" presName="aNode" presStyleLbl="fgAcc1" presStyleIdx="2" presStyleCnt="4">
        <dgm:presLayoutVars>
          <dgm:bulletEnabled val="1"/>
        </dgm:presLayoutVars>
      </dgm:prSet>
      <dgm:spPr>
        <a:xfrm>
          <a:off x="3338718" y="2548335"/>
          <a:ext cx="3312836" cy="905853"/>
        </a:xfrm>
        <a:prstGeom prst="roundRect">
          <a:avLst/>
        </a:prstGeom>
      </dgm:spPr>
    </dgm:pt>
    <dgm:pt modelId="{5555363C-8AAF-4299-9F71-DE1F54E7B3DB}" type="pres">
      <dgm:prSet presAssocID="{2366C152-CFB6-4F88-B71C-09AC0D14A560}" presName="aSpace" presStyleCnt="0"/>
      <dgm:spPr/>
    </dgm:pt>
    <dgm:pt modelId="{CD2DBB07-E598-4746-AC2D-80978A95A8D1}" type="pres">
      <dgm:prSet presAssocID="{514820DB-D7D9-4F8D-B422-4491823E6BA8}" presName="aNode" presStyleLbl="fgAcc1" presStyleIdx="3" presStyleCnt="4">
        <dgm:presLayoutVars>
          <dgm:bulletEnabled val="1"/>
        </dgm:presLayoutVars>
      </dgm:prSet>
      <dgm:spPr>
        <a:xfrm>
          <a:off x="3338718" y="3567421"/>
          <a:ext cx="3312836" cy="905853"/>
        </a:xfrm>
        <a:prstGeom prst="roundRect">
          <a:avLst/>
        </a:prstGeom>
      </dgm:spPr>
    </dgm:pt>
    <dgm:pt modelId="{7AB42A02-E175-4F22-B16D-6E64130E6C78}" type="pres">
      <dgm:prSet presAssocID="{514820DB-D7D9-4F8D-B422-4491823E6BA8}" presName="aSpace" presStyleCnt="0"/>
      <dgm:spPr/>
    </dgm:pt>
  </dgm:ptLst>
  <dgm:cxnLst>
    <dgm:cxn modelId="{D39A8517-83A8-4E3A-A4D1-F651E0C26AEC}" type="presOf" srcId="{2366C152-CFB6-4F88-B71C-09AC0D14A560}" destId="{DC15B4D9-B779-4DC2-8BC4-49A823DFE732}" srcOrd="0" destOrd="0" presId="urn:microsoft.com/office/officeart/2005/8/layout/pyramid2"/>
    <dgm:cxn modelId="{B49BDB1B-6CE2-4036-BF35-D6020987A35B}" srcId="{6524E999-8601-45EE-93BA-FC91625900DD}" destId="{C1831283-DD6B-4EE1-A00E-D4228C581243}" srcOrd="1" destOrd="0" parTransId="{A010D93A-DFAF-4F0A-B6C7-474C9D3D1F3C}" sibTransId="{FFD630E0-1CF9-45A1-A259-971D4713876C}"/>
    <dgm:cxn modelId="{6D633C3E-999A-4334-9215-BC443B27EAFA}" type="presOf" srcId="{4B9867D5-735C-4C26-B2B1-2CC71282E000}" destId="{9851CA1F-4060-490C-BCA1-32D87B755E64}" srcOrd="0" destOrd="0" presId="urn:microsoft.com/office/officeart/2005/8/layout/pyramid2"/>
    <dgm:cxn modelId="{7656B682-A8C9-4884-9340-F99E4B6C440E}" type="presOf" srcId="{6524E999-8601-45EE-93BA-FC91625900DD}" destId="{11B34E82-EB56-4712-85BB-53BC8826E9B0}" srcOrd="0" destOrd="0" presId="urn:microsoft.com/office/officeart/2005/8/layout/pyramid2"/>
    <dgm:cxn modelId="{D485AA89-C279-4586-A139-7064A1BA276A}" srcId="{6524E999-8601-45EE-93BA-FC91625900DD}" destId="{514820DB-D7D9-4F8D-B422-4491823E6BA8}" srcOrd="3" destOrd="0" parTransId="{DDDFB6DC-ACF2-4C41-BBF8-603C3679D46E}" sibTransId="{BA2DD19D-71DB-49C7-8384-D94BF32C13BF}"/>
    <dgm:cxn modelId="{890548AD-A851-4BA8-B1DC-FCB01476C74B}" srcId="{6524E999-8601-45EE-93BA-FC91625900DD}" destId="{2366C152-CFB6-4F88-B71C-09AC0D14A560}" srcOrd="2" destOrd="0" parTransId="{19954BFF-4E6D-486A-A883-3CEFE6BC0A8B}" sibTransId="{D2E2B73F-1521-4F63-A89A-3AA9836E3984}"/>
    <dgm:cxn modelId="{100D54CE-482C-460B-AB01-21CE0B2231B6}" type="presOf" srcId="{C1831283-DD6B-4EE1-A00E-D4228C581243}" destId="{D9957A42-EFF3-4FD9-9127-A21541CF98BA}" srcOrd="0" destOrd="0" presId="urn:microsoft.com/office/officeart/2005/8/layout/pyramid2"/>
    <dgm:cxn modelId="{5C1608EF-74DB-4F60-AA37-2363B6C08A04}" type="presOf" srcId="{514820DB-D7D9-4F8D-B422-4491823E6BA8}" destId="{CD2DBB07-E598-4746-AC2D-80978A95A8D1}" srcOrd="0" destOrd="0" presId="urn:microsoft.com/office/officeart/2005/8/layout/pyramid2"/>
    <dgm:cxn modelId="{5B939CF4-A1BC-4B32-A70C-6E67CDDCB317}" srcId="{6524E999-8601-45EE-93BA-FC91625900DD}" destId="{4B9867D5-735C-4C26-B2B1-2CC71282E000}" srcOrd="0" destOrd="0" parTransId="{4B47D738-3558-4969-A082-B2D8A523B281}" sibTransId="{D1015C93-E0D4-443C-BB11-F02B9C4976B0}"/>
    <dgm:cxn modelId="{EA536C7A-1AD3-4BDC-B408-67D183EB0E41}" type="presParOf" srcId="{11B34E82-EB56-4712-85BB-53BC8826E9B0}" destId="{B3A170C4-293A-4F28-9E5B-0A0536FCE4A8}" srcOrd="0" destOrd="0" presId="urn:microsoft.com/office/officeart/2005/8/layout/pyramid2"/>
    <dgm:cxn modelId="{31492AE5-5728-41C7-B13B-DA972FD07F1F}" type="presParOf" srcId="{11B34E82-EB56-4712-85BB-53BC8826E9B0}" destId="{8398A160-86A5-40D5-AE35-76300D86D842}" srcOrd="1" destOrd="0" presId="urn:microsoft.com/office/officeart/2005/8/layout/pyramid2"/>
    <dgm:cxn modelId="{5DCB2611-5491-48CD-875C-2D7504CAA38A}" type="presParOf" srcId="{8398A160-86A5-40D5-AE35-76300D86D842}" destId="{9851CA1F-4060-490C-BCA1-32D87B755E64}" srcOrd="0" destOrd="0" presId="urn:microsoft.com/office/officeart/2005/8/layout/pyramid2"/>
    <dgm:cxn modelId="{097F7655-49EC-4CE2-AF91-7FC206FBF70F}" type="presParOf" srcId="{8398A160-86A5-40D5-AE35-76300D86D842}" destId="{CAEA36A0-1AA2-4D36-AD68-032E769C9D42}" srcOrd="1" destOrd="0" presId="urn:microsoft.com/office/officeart/2005/8/layout/pyramid2"/>
    <dgm:cxn modelId="{CF703BAF-E5AF-45DA-97CA-FD190204FDEC}" type="presParOf" srcId="{8398A160-86A5-40D5-AE35-76300D86D842}" destId="{D9957A42-EFF3-4FD9-9127-A21541CF98BA}" srcOrd="2" destOrd="0" presId="urn:microsoft.com/office/officeart/2005/8/layout/pyramid2"/>
    <dgm:cxn modelId="{69D7D808-AB06-4652-ABC9-C64D3C65DF3B}" type="presParOf" srcId="{8398A160-86A5-40D5-AE35-76300D86D842}" destId="{E7F30DF2-7900-42D4-AD42-457E3C23BB45}" srcOrd="3" destOrd="0" presId="urn:microsoft.com/office/officeart/2005/8/layout/pyramid2"/>
    <dgm:cxn modelId="{54E5343A-D5FC-41C5-82F7-CC365B294945}" type="presParOf" srcId="{8398A160-86A5-40D5-AE35-76300D86D842}" destId="{DC15B4D9-B779-4DC2-8BC4-49A823DFE732}" srcOrd="4" destOrd="0" presId="urn:microsoft.com/office/officeart/2005/8/layout/pyramid2"/>
    <dgm:cxn modelId="{EBFA8DB5-3B8E-47EB-9764-C9C6D1039CDC}" type="presParOf" srcId="{8398A160-86A5-40D5-AE35-76300D86D842}" destId="{5555363C-8AAF-4299-9F71-DE1F54E7B3DB}" srcOrd="5" destOrd="0" presId="urn:microsoft.com/office/officeart/2005/8/layout/pyramid2"/>
    <dgm:cxn modelId="{720AC01D-D804-426A-BE4C-32B5A9ED7EC0}" type="presParOf" srcId="{8398A160-86A5-40D5-AE35-76300D86D842}" destId="{CD2DBB07-E598-4746-AC2D-80978A95A8D1}" srcOrd="6" destOrd="0" presId="urn:microsoft.com/office/officeart/2005/8/layout/pyramid2"/>
    <dgm:cxn modelId="{74292C80-750D-4712-950E-0571A8FBDA25}" type="presParOf" srcId="{8398A160-86A5-40D5-AE35-76300D86D842}" destId="{7AB42A02-E175-4F22-B16D-6E64130E6C78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D9F699-544D-4E30-BEA0-163821E07E9A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83DE426-7F9B-4EF7-BE09-EA64F1C760E7}" type="pres">
      <dgm:prSet presAssocID="{6FD9F699-544D-4E30-BEA0-163821E07E9A}" presName="Name0" presStyleCnt="0">
        <dgm:presLayoutVars>
          <dgm:chMax val="2"/>
          <dgm:chPref val="2"/>
          <dgm:animLvl val="lvl"/>
        </dgm:presLayoutVars>
      </dgm:prSet>
      <dgm:spPr/>
    </dgm:pt>
  </dgm:ptLst>
  <dgm:cxnLst>
    <dgm:cxn modelId="{05ED8CD2-C40F-442D-983F-E8CA95806555}" type="presOf" srcId="{6FD9F699-544D-4E30-BEA0-163821E07E9A}" destId="{483DE426-7F9B-4EF7-BE09-EA64F1C760E7}" srcOrd="0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2BC1A1-2FCA-44D4-8A30-4F6E8BE3E7F2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543890D-7F3A-4CA6-84AA-4E1429C4BF9C}">
      <dgm:prSet phldrT="[Text]"/>
      <dgm:spPr/>
      <dgm:t>
        <a:bodyPr/>
        <a:lstStyle/>
        <a:p>
          <a:pPr>
            <a:buSzPts val="1600"/>
          </a:pPr>
          <a:r>
            <a:rPr lang="en-US" dirty="0">
              <a:solidFill>
                <a:schemeClr val="tx1"/>
              </a:solidFill>
              <a:latin typeface="Roboto"/>
              <a:ea typeface="Roboto"/>
            </a:rPr>
            <a:t>Evaluate and report test results </a:t>
          </a:r>
          <a:endParaRPr lang="en-IN" dirty="0"/>
        </a:p>
      </dgm:t>
    </dgm:pt>
    <dgm:pt modelId="{11BE67A1-109D-4B8F-BA0C-38D2DF631F39}" type="parTrans" cxnId="{AA185A31-CCC2-4B21-81AC-D8C53EB2307A}">
      <dgm:prSet/>
      <dgm:spPr/>
      <dgm:t>
        <a:bodyPr/>
        <a:lstStyle/>
        <a:p>
          <a:endParaRPr lang="en-IN"/>
        </a:p>
      </dgm:t>
    </dgm:pt>
    <dgm:pt modelId="{93E0B8A8-C198-4827-9882-CCF13DC312E9}" type="sibTrans" cxnId="{AA185A31-CCC2-4B21-81AC-D8C53EB2307A}">
      <dgm:prSet/>
      <dgm:spPr/>
      <dgm:t>
        <a:bodyPr/>
        <a:lstStyle/>
        <a:p>
          <a:endParaRPr lang="en-IN"/>
        </a:p>
      </dgm:t>
    </dgm:pt>
    <dgm:pt modelId="{C66F8F19-FF55-4280-A7AF-B65F387058E9}">
      <dgm:prSet phldrT="[Text]" custT="1"/>
      <dgm:spPr>
        <a:solidFill>
          <a:srgbClr val="548236"/>
        </a:solidFill>
        <a:ln>
          <a:noFill/>
        </a:ln>
      </dgm:spPr>
      <dgm:t>
        <a:bodyPr/>
        <a:lstStyle/>
        <a:p>
          <a:pPr algn="ctr">
            <a:lnSpc>
              <a:spcPct val="100000"/>
            </a:lnSpc>
            <a:spcBef>
              <a:spcPts val="0"/>
            </a:spcBef>
            <a:spcAft>
              <a:spcPts val="0"/>
            </a:spcAft>
            <a:buSzPts val="1600"/>
          </a:pPr>
          <a:r>
            <a:rPr lang="en-US" sz="1800" dirty="0">
              <a:solidFill>
                <a:schemeClr val="tx1"/>
              </a:solidFill>
              <a:latin typeface="Roboto"/>
              <a:ea typeface="Roboto"/>
            </a:rPr>
            <a:t>Define/Adjust the testing strategy</a:t>
          </a:r>
          <a:endParaRPr lang="en-IN" sz="1800" b="0" i="0" u="none" strike="noStrike" cap="none" dirty="0">
            <a:solidFill>
              <a:schemeClr val="tx1"/>
            </a:solidFill>
            <a:latin typeface="Roboto"/>
            <a:ea typeface="Roboto"/>
            <a:cs typeface="Arial"/>
            <a:sym typeface="Arial"/>
          </a:endParaRPr>
        </a:p>
      </dgm:t>
    </dgm:pt>
    <dgm:pt modelId="{6BAC9677-A290-4964-864C-8D70252F3BE3}" type="parTrans" cxnId="{B6627A80-7EF1-4523-B9E3-C1CC19277AE5}">
      <dgm:prSet/>
      <dgm:spPr/>
      <dgm:t>
        <a:bodyPr/>
        <a:lstStyle/>
        <a:p>
          <a:endParaRPr lang="en-IN"/>
        </a:p>
      </dgm:t>
    </dgm:pt>
    <dgm:pt modelId="{2F86D9EE-7BC8-460C-9CDD-57F9F9B1C5B8}" type="sibTrans" cxnId="{B6627A80-7EF1-4523-B9E3-C1CC19277AE5}">
      <dgm:prSet/>
      <dgm:spPr/>
      <dgm:t>
        <a:bodyPr/>
        <a:lstStyle/>
        <a:p>
          <a:endParaRPr lang="en-IN"/>
        </a:p>
      </dgm:t>
    </dgm:pt>
    <dgm:pt modelId="{0CB7F9EF-45A6-4832-817A-8F5BB11959D7}">
      <dgm:prSet phldrT="[Text]" custT="1"/>
      <dgm:spPr>
        <a:solidFill>
          <a:srgbClr val="C41717"/>
        </a:solidFill>
        <a:ln>
          <a:noFill/>
        </a:ln>
      </dgm:spPr>
      <dgm:t>
        <a:bodyPr/>
        <a:lstStyle/>
        <a:p>
          <a:pPr algn="ctr">
            <a:lnSpc>
              <a:spcPct val="100000"/>
            </a:lnSpc>
            <a:spcBef>
              <a:spcPts val="0"/>
            </a:spcBef>
            <a:spcAft>
              <a:spcPts val="0"/>
            </a:spcAft>
            <a:buSzPts val="1600"/>
          </a:pPr>
          <a:r>
            <a:rPr lang="en-IN" sz="1800" dirty="0">
              <a:solidFill>
                <a:schemeClr val="tx1"/>
              </a:solidFill>
              <a:latin typeface="Roboto"/>
              <a:ea typeface="Roboto"/>
            </a:rPr>
            <a:t>Plan test execution </a:t>
          </a:r>
          <a:endParaRPr lang="en-IN" sz="1800" b="0" i="0" u="none" strike="noStrike" cap="none" dirty="0">
            <a:solidFill>
              <a:schemeClr val="tx1"/>
            </a:solidFill>
            <a:latin typeface="Roboto"/>
            <a:ea typeface="Roboto"/>
            <a:cs typeface="Arial"/>
            <a:sym typeface="Arial"/>
          </a:endParaRPr>
        </a:p>
      </dgm:t>
    </dgm:pt>
    <dgm:pt modelId="{A6A141E5-9F82-47FA-AB58-8FDD280C702C}" type="parTrans" cxnId="{6B6C265D-8119-46A2-AF03-ABA114017A09}">
      <dgm:prSet/>
      <dgm:spPr/>
      <dgm:t>
        <a:bodyPr/>
        <a:lstStyle/>
        <a:p>
          <a:endParaRPr lang="en-IN"/>
        </a:p>
      </dgm:t>
    </dgm:pt>
    <dgm:pt modelId="{C6252937-E8D2-4035-96D9-EBC0C4B80F27}" type="sibTrans" cxnId="{6B6C265D-8119-46A2-AF03-ABA114017A09}">
      <dgm:prSet/>
      <dgm:spPr/>
      <dgm:t>
        <a:bodyPr/>
        <a:lstStyle/>
        <a:p>
          <a:endParaRPr lang="en-IN"/>
        </a:p>
      </dgm:t>
    </dgm:pt>
    <dgm:pt modelId="{829090E9-690C-4063-989D-933D677775B9}">
      <dgm:prSet phldrT="[Text]" custT="1"/>
      <dgm:spPr>
        <a:solidFill>
          <a:srgbClr val="E49A2C"/>
        </a:solidFill>
        <a:ln>
          <a:noFill/>
        </a:ln>
      </dgm:spPr>
      <dgm:t>
        <a:bodyPr/>
        <a:lstStyle/>
        <a:p>
          <a:pPr algn="ctr">
            <a:lnSpc>
              <a:spcPct val="100000"/>
            </a:lnSpc>
            <a:spcBef>
              <a:spcPts val="0"/>
            </a:spcBef>
            <a:spcAft>
              <a:spcPts val="0"/>
            </a:spcAft>
            <a:buSzPts val="1600"/>
          </a:pPr>
          <a:r>
            <a:rPr lang="en-US" sz="1800" dirty="0">
              <a:solidFill>
                <a:schemeClr val="tx1"/>
              </a:solidFill>
              <a:latin typeface="Roboto"/>
              <a:ea typeface="Roboto"/>
            </a:rPr>
            <a:t>Evaluate and report test results</a:t>
          </a:r>
          <a:endParaRPr lang="en-IN" sz="1800" b="0" i="0" u="none" strike="noStrike" cap="none" dirty="0">
            <a:solidFill>
              <a:schemeClr val="tx1"/>
            </a:solidFill>
            <a:latin typeface="Roboto"/>
            <a:ea typeface="Roboto"/>
            <a:cs typeface="Arial"/>
            <a:sym typeface="Arial"/>
          </a:endParaRPr>
        </a:p>
      </dgm:t>
    </dgm:pt>
    <dgm:pt modelId="{1269D245-5874-47A8-85C3-8F04BF1AC673}" type="parTrans" cxnId="{FDE98C88-EEBF-4B14-ABD3-E19D9A55E564}">
      <dgm:prSet/>
      <dgm:spPr/>
      <dgm:t>
        <a:bodyPr/>
        <a:lstStyle/>
        <a:p>
          <a:endParaRPr lang="en-IN"/>
        </a:p>
      </dgm:t>
    </dgm:pt>
    <dgm:pt modelId="{5EDC3CFE-0317-4FB5-8CFC-42044C2F3232}" type="sibTrans" cxnId="{FDE98C88-EEBF-4B14-ABD3-E19D9A55E564}">
      <dgm:prSet/>
      <dgm:spPr/>
      <dgm:t>
        <a:bodyPr/>
        <a:lstStyle/>
        <a:p>
          <a:endParaRPr lang="en-IN"/>
        </a:p>
      </dgm:t>
    </dgm:pt>
    <dgm:pt modelId="{82D2EED7-CF61-40E9-94B8-D45E891C8E10}" type="pres">
      <dgm:prSet presAssocID="{A22BC1A1-2FCA-44D4-8A30-4F6E8BE3E7F2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8DF6BBB3-D4B5-4937-A770-056840C1F2D7}" type="pres">
      <dgm:prSet presAssocID="{A22BC1A1-2FCA-44D4-8A30-4F6E8BE3E7F2}" presName="children" presStyleCnt="0"/>
      <dgm:spPr/>
    </dgm:pt>
    <dgm:pt modelId="{64A99F1C-9C5A-4FE1-98C6-E4A87C13080E}" type="pres">
      <dgm:prSet presAssocID="{A22BC1A1-2FCA-44D4-8A30-4F6E8BE3E7F2}" presName="childPlaceholder" presStyleCnt="0"/>
      <dgm:spPr/>
    </dgm:pt>
    <dgm:pt modelId="{2D8BF934-3230-458D-81CE-8F6556744334}" type="pres">
      <dgm:prSet presAssocID="{A22BC1A1-2FCA-44D4-8A30-4F6E8BE3E7F2}" presName="circle" presStyleCnt="0"/>
      <dgm:spPr/>
    </dgm:pt>
    <dgm:pt modelId="{34B73A36-A457-4056-9DCC-65A1E899442E}" type="pres">
      <dgm:prSet presAssocID="{A22BC1A1-2FCA-44D4-8A30-4F6E8BE3E7F2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6F921A06-F804-41CB-B50C-05C3C0868256}" type="pres">
      <dgm:prSet presAssocID="{A22BC1A1-2FCA-44D4-8A30-4F6E8BE3E7F2}" presName="quadrant2" presStyleLbl="node1" presStyleIdx="1" presStyleCnt="4">
        <dgm:presLayoutVars>
          <dgm:chMax val="1"/>
          <dgm:bulletEnabled val="1"/>
        </dgm:presLayoutVars>
      </dgm:prSet>
      <dgm:spPr>
        <a:xfrm rot="5400000">
          <a:off x="4118186" y="308864"/>
          <a:ext cx="2346282" cy="2346282"/>
        </a:xfrm>
        <a:prstGeom prst="pieWedge">
          <a:avLst/>
        </a:prstGeom>
      </dgm:spPr>
    </dgm:pt>
    <dgm:pt modelId="{802438B6-A8F0-481E-AEB4-5FF6E8E70046}" type="pres">
      <dgm:prSet presAssocID="{A22BC1A1-2FCA-44D4-8A30-4F6E8BE3E7F2}" presName="quadrant3" presStyleLbl="node1" presStyleIdx="2" presStyleCnt="4">
        <dgm:presLayoutVars>
          <dgm:chMax val="1"/>
          <dgm:bulletEnabled val="1"/>
        </dgm:presLayoutVars>
      </dgm:prSet>
      <dgm:spPr>
        <a:xfrm rot="10800000">
          <a:off x="4118186" y="2763520"/>
          <a:ext cx="2346282" cy="2346282"/>
        </a:xfrm>
        <a:prstGeom prst="pieWedge">
          <a:avLst/>
        </a:prstGeom>
      </dgm:spPr>
    </dgm:pt>
    <dgm:pt modelId="{DF308481-B520-4761-93D0-2402F63ABD0F}" type="pres">
      <dgm:prSet presAssocID="{A22BC1A1-2FCA-44D4-8A30-4F6E8BE3E7F2}" presName="quadrant4" presStyleLbl="node1" presStyleIdx="3" presStyleCnt="4">
        <dgm:presLayoutVars>
          <dgm:chMax val="1"/>
          <dgm:bulletEnabled val="1"/>
        </dgm:presLayoutVars>
      </dgm:prSet>
      <dgm:spPr>
        <a:xfrm rot="16200000">
          <a:off x="1663530" y="2763520"/>
          <a:ext cx="2346282" cy="2346282"/>
        </a:xfrm>
        <a:prstGeom prst="pieWedge">
          <a:avLst/>
        </a:prstGeom>
      </dgm:spPr>
    </dgm:pt>
    <dgm:pt modelId="{B5CCE1CC-3842-4B37-96AA-D805BED04B6C}" type="pres">
      <dgm:prSet presAssocID="{A22BC1A1-2FCA-44D4-8A30-4F6E8BE3E7F2}" presName="quadrantPlaceholder" presStyleCnt="0"/>
      <dgm:spPr/>
    </dgm:pt>
    <dgm:pt modelId="{89F7D559-715F-456D-B552-A4216D4BA7F3}" type="pres">
      <dgm:prSet presAssocID="{A22BC1A1-2FCA-44D4-8A30-4F6E8BE3E7F2}" presName="center1" presStyleLbl="fgShp" presStyleIdx="0" presStyleCnt="2"/>
      <dgm:spPr/>
    </dgm:pt>
    <dgm:pt modelId="{263FD6D4-0F9C-4020-A59A-1F4BC14319DC}" type="pres">
      <dgm:prSet presAssocID="{A22BC1A1-2FCA-44D4-8A30-4F6E8BE3E7F2}" presName="center2" presStyleLbl="fgShp" presStyleIdx="1" presStyleCnt="2"/>
      <dgm:spPr/>
    </dgm:pt>
  </dgm:ptLst>
  <dgm:cxnLst>
    <dgm:cxn modelId="{CD11310E-D982-45C1-A446-67B25D6F3C6D}" type="presOf" srcId="{0CB7F9EF-45A6-4832-817A-8F5BB11959D7}" destId="{802438B6-A8F0-481E-AEB4-5FF6E8E70046}" srcOrd="0" destOrd="0" presId="urn:microsoft.com/office/officeart/2005/8/layout/cycle4"/>
    <dgm:cxn modelId="{68EC5F19-5F21-4C9F-A990-9086F7B6DA38}" type="presOf" srcId="{6543890D-7F3A-4CA6-84AA-4E1429C4BF9C}" destId="{34B73A36-A457-4056-9DCC-65A1E899442E}" srcOrd="0" destOrd="0" presId="urn:microsoft.com/office/officeart/2005/8/layout/cycle4"/>
    <dgm:cxn modelId="{AA185A31-CCC2-4B21-81AC-D8C53EB2307A}" srcId="{A22BC1A1-2FCA-44D4-8A30-4F6E8BE3E7F2}" destId="{6543890D-7F3A-4CA6-84AA-4E1429C4BF9C}" srcOrd="0" destOrd="0" parTransId="{11BE67A1-109D-4B8F-BA0C-38D2DF631F39}" sibTransId="{93E0B8A8-C198-4827-9882-CCF13DC312E9}"/>
    <dgm:cxn modelId="{6B6C265D-8119-46A2-AF03-ABA114017A09}" srcId="{A22BC1A1-2FCA-44D4-8A30-4F6E8BE3E7F2}" destId="{0CB7F9EF-45A6-4832-817A-8F5BB11959D7}" srcOrd="2" destOrd="0" parTransId="{A6A141E5-9F82-47FA-AB58-8FDD280C702C}" sibTransId="{C6252937-E8D2-4035-96D9-EBC0C4B80F27}"/>
    <dgm:cxn modelId="{EAFACA55-A48B-4F52-8AB9-62BE1E58E1A3}" type="presOf" srcId="{C66F8F19-FF55-4280-A7AF-B65F387058E9}" destId="{6F921A06-F804-41CB-B50C-05C3C0868256}" srcOrd="0" destOrd="0" presId="urn:microsoft.com/office/officeart/2005/8/layout/cycle4"/>
    <dgm:cxn modelId="{B6627A80-7EF1-4523-B9E3-C1CC19277AE5}" srcId="{A22BC1A1-2FCA-44D4-8A30-4F6E8BE3E7F2}" destId="{C66F8F19-FF55-4280-A7AF-B65F387058E9}" srcOrd="1" destOrd="0" parTransId="{6BAC9677-A290-4964-864C-8D70252F3BE3}" sibTransId="{2F86D9EE-7BC8-460C-9CDD-57F9F9B1C5B8}"/>
    <dgm:cxn modelId="{FDE98C88-EEBF-4B14-ABD3-E19D9A55E564}" srcId="{A22BC1A1-2FCA-44D4-8A30-4F6E8BE3E7F2}" destId="{829090E9-690C-4063-989D-933D677775B9}" srcOrd="3" destOrd="0" parTransId="{1269D245-5874-47A8-85C3-8F04BF1AC673}" sibTransId="{5EDC3CFE-0317-4FB5-8CFC-42044C2F3232}"/>
    <dgm:cxn modelId="{77523597-F511-47E5-919F-E64288CC755C}" type="presOf" srcId="{829090E9-690C-4063-989D-933D677775B9}" destId="{DF308481-B520-4761-93D0-2402F63ABD0F}" srcOrd="0" destOrd="0" presId="urn:microsoft.com/office/officeart/2005/8/layout/cycle4"/>
    <dgm:cxn modelId="{DEE612BA-AF4F-4930-8073-C6512AD38B74}" type="presOf" srcId="{A22BC1A1-2FCA-44D4-8A30-4F6E8BE3E7F2}" destId="{82D2EED7-CF61-40E9-94B8-D45E891C8E10}" srcOrd="0" destOrd="0" presId="urn:microsoft.com/office/officeart/2005/8/layout/cycle4"/>
    <dgm:cxn modelId="{155239C5-50B9-4AC6-8F14-84CF59E94797}" type="presParOf" srcId="{82D2EED7-CF61-40E9-94B8-D45E891C8E10}" destId="{8DF6BBB3-D4B5-4937-A770-056840C1F2D7}" srcOrd="0" destOrd="0" presId="urn:microsoft.com/office/officeart/2005/8/layout/cycle4"/>
    <dgm:cxn modelId="{CF36B0FB-165F-43AE-8369-826D83456787}" type="presParOf" srcId="{8DF6BBB3-D4B5-4937-A770-056840C1F2D7}" destId="{64A99F1C-9C5A-4FE1-98C6-E4A87C13080E}" srcOrd="0" destOrd="0" presId="urn:microsoft.com/office/officeart/2005/8/layout/cycle4"/>
    <dgm:cxn modelId="{54CF3676-78F3-4484-9EA8-3ECDDAC248F0}" type="presParOf" srcId="{82D2EED7-CF61-40E9-94B8-D45E891C8E10}" destId="{2D8BF934-3230-458D-81CE-8F6556744334}" srcOrd="1" destOrd="0" presId="urn:microsoft.com/office/officeart/2005/8/layout/cycle4"/>
    <dgm:cxn modelId="{E12DA6A3-53B6-4C16-AF96-E1177A0F706A}" type="presParOf" srcId="{2D8BF934-3230-458D-81CE-8F6556744334}" destId="{34B73A36-A457-4056-9DCC-65A1E899442E}" srcOrd="0" destOrd="0" presId="urn:microsoft.com/office/officeart/2005/8/layout/cycle4"/>
    <dgm:cxn modelId="{1A126884-B648-42CD-BB4E-A960B4F5FC0A}" type="presParOf" srcId="{2D8BF934-3230-458D-81CE-8F6556744334}" destId="{6F921A06-F804-41CB-B50C-05C3C0868256}" srcOrd="1" destOrd="0" presId="urn:microsoft.com/office/officeart/2005/8/layout/cycle4"/>
    <dgm:cxn modelId="{18200BFF-13CB-4AE0-BAFE-283D54AB2558}" type="presParOf" srcId="{2D8BF934-3230-458D-81CE-8F6556744334}" destId="{802438B6-A8F0-481E-AEB4-5FF6E8E70046}" srcOrd="2" destOrd="0" presId="urn:microsoft.com/office/officeart/2005/8/layout/cycle4"/>
    <dgm:cxn modelId="{2217FE8C-0CB6-4A40-A3E0-1E3DFAFC38AB}" type="presParOf" srcId="{2D8BF934-3230-458D-81CE-8F6556744334}" destId="{DF308481-B520-4761-93D0-2402F63ABD0F}" srcOrd="3" destOrd="0" presId="urn:microsoft.com/office/officeart/2005/8/layout/cycle4"/>
    <dgm:cxn modelId="{8162B0A9-3001-4F3A-A2D2-D81D9B47159B}" type="presParOf" srcId="{2D8BF934-3230-458D-81CE-8F6556744334}" destId="{B5CCE1CC-3842-4B37-96AA-D805BED04B6C}" srcOrd="4" destOrd="0" presId="urn:microsoft.com/office/officeart/2005/8/layout/cycle4"/>
    <dgm:cxn modelId="{E3D0381E-C7D6-4293-84C5-2EB5E09B261D}" type="presParOf" srcId="{82D2EED7-CF61-40E9-94B8-D45E891C8E10}" destId="{89F7D559-715F-456D-B552-A4216D4BA7F3}" srcOrd="2" destOrd="0" presId="urn:microsoft.com/office/officeart/2005/8/layout/cycle4"/>
    <dgm:cxn modelId="{25DB080A-2F2C-4AB5-9662-7D01A0E6D829}" type="presParOf" srcId="{82D2EED7-CF61-40E9-94B8-D45E891C8E10}" destId="{263FD6D4-0F9C-4020-A59A-1F4BC14319DC}" srcOrd="3" destOrd="0" presId="urn:microsoft.com/office/officeart/2005/8/layout/cycle4"/>
  </dgm:cxnLst>
  <dgm:bg>
    <a:effectLst>
      <a:outerShdw blurRad="50800" dist="38100" dir="5400000" algn="t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A3DFB4-66D4-4A2E-8C44-411E7582B37D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BF772BF-DD5A-4066-A45A-97C143AA27E7}">
      <dgm:prSet phldrT="[Text]" custT="1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IN" sz="1800" kern="1200" dirty="0">
              <a:solidFill>
                <a:srgbClr val="000000"/>
              </a:solidFill>
              <a:latin typeface="Roboto"/>
              <a:ea typeface="Roboto"/>
              <a:cs typeface="+mn-cs"/>
            </a:rPr>
            <a:t>Test result evaluation </a:t>
          </a:r>
        </a:p>
      </dgm:t>
    </dgm:pt>
    <dgm:pt modelId="{2818E3FB-9A49-4FA2-8472-18B851C56747}" type="parTrans" cxnId="{0B82C2C9-F567-4981-BB26-8F4596C52880}">
      <dgm:prSet/>
      <dgm:spPr/>
      <dgm:t>
        <a:bodyPr/>
        <a:lstStyle/>
        <a:p>
          <a:endParaRPr lang="en-IN"/>
        </a:p>
      </dgm:t>
    </dgm:pt>
    <dgm:pt modelId="{332ED461-4E18-456F-B5A6-47A587BB69A5}" type="sibTrans" cxnId="{0B82C2C9-F567-4981-BB26-8F4596C52880}">
      <dgm:prSet/>
      <dgm:spPr/>
      <dgm:t>
        <a:bodyPr/>
        <a:lstStyle/>
        <a:p>
          <a:endParaRPr lang="en-IN"/>
        </a:p>
      </dgm:t>
    </dgm:pt>
    <dgm:pt modelId="{2C57502A-33B5-467D-BD1E-14189B88D0C5}">
      <dgm:prSet phldrT="[Text]" custT="1"/>
      <dgm:spPr>
        <a:solidFill>
          <a:srgbClr val="117399"/>
        </a:solidFill>
        <a:ln>
          <a:noFill/>
        </a:ln>
      </dgm:spPr>
      <dgm:t>
        <a:bodyPr spcFirstLastPara="1" wrap="square" lIns="91425" tIns="45700" rIns="91425" bIns="45700" anchor="ctr" anchorCtr="0"/>
        <a:lstStyle/>
        <a:p>
          <a:pPr marL="0" marR="0" lvl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</a:pPr>
          <a:endParaRPr lang="en-IN" sz="1400" b="0" i="0" u="none" strike="noStrike" cap="none" dirty="0">
            <a:solidFill>
              <a:srgbClr val="000000"/>
            </a:solidFill>
            <a:latin typeface="Arial"/>
            <a:ea typeface="Arial"/>
            <a:cs typeface="Arial"/>
            <a:sym typeface="Arial"/>
          </a:endParaRPr>
        </a:p>
        <a:p>
          <a:pPr marL="0" marR="0" lvl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</a:pPr>
          <a:endParaRPr lang="en-IN" sz="1400" b="0" i="0" u="none" strike="noStrike" cap="none" dirty="0">
            <a:solidFill>
              <a:srgbClr val="000000"/>
            </a:solidFill>
            <a:latin typeface="Arial"/>
            <a:ea typeface="Arial"/>
            <a:cs typeface="Arial"/>
            <a:sym typeface="Arial"/>
          </a:endParaRPr>
        </a:p>
        <a:p>
          <a:pPr marL="0" marR="0" lvl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</a:pPr>
          <a:endParaRPr lang="en-IN" sz="1400" b="0" i="0" u="none" strike="noStrike" cap="none" dirty="0">
            <a:solidFill>
              <a:srgbClr val="000000"/>
            </a:solidFill>
            <a:latin typeface="Arial"/>
            <a:ea typeface="Arial"/>
            <a:cs typeface="Arial"/>
            <a:sym typeface="Arial"/>
          </a:endParaRPr>
        </a:p>
        <a:p>
          <a:pPr marL="0" marR="0" lvl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</a:pPr>
          <a:endParaRPr lang="en-IN" sz="1400" b="0" i="0" u="none" strike="noStrike" cap="none" dirty="0">
            <a:solidFill>
              <a:srgbClr val="000000"/>
            </a:solidFill>
            <a:latin typeface="Arial"/>
            <a:ea typeface="Arial"/>
            <a:cs typeface="Arial"/>
            <a:sym typeface="Arial"/>
          </a:endParaRPr>
        </a:p>
        <a:p>
          <a:pPr marL="0" marR="0" lvl="0" indent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</a:pPr>
          <a:r>
            <a:rPr lang="en-IN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rPr>
            <a:t>Test case shows expected &lt;&gt; actual </a:t>
          </a:r>
        </a:p>
      </dgm:t>
    </dgm:pt>
    <dgm:pt modelId="{50CA67D7-BF7B-4C76-87F2-2A1F9BFDDC23}" type="parTrans" cxnId="{25278C4E-7DE8-4BC1-A936-649C159E8EBF}">
      <dgm:prSet/>
      <dgm:spPr/>
      <dgm:t>
        <a:bodyPr/>
        <a:lstStyle/>
        <a:p>
          <a:endParaRPr lang="en-IN"/>
        </a:p>
      </dgm:t>
    </dgm:pt>
    <dgm:pt modelId="{5918B55B-815A-48C6-9962-6E82E5C55895}" type="sibTrans" cxnId="{25278C4E-7DE8-4BC1-A936-649C159E8EBF}">
      <dgm:prSet/>
      <dgm:spPr/>
      <dgm:t>
        <a:bodyPr/>
        <a:lstStyle/>
        <a:p>
          <a:endParaRPr lang="en-IN"/>
        </a:p>
      </dgm:t>
    </dgm:pt>
    <dgm:pt modelId="{F8DDABBF-FC32-490D-AE63-E0E96D2F6693}">
      <dgm:prSet phldrT="[Text]" custT="1"/>
      <dgm:spPr>
        <a:solidFill>
          <a:srgbClr val="E49A2C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marL="0" lvl="0" indent="0" algn="l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</a:pPr>
          <a:endParaRPr lang="en-IN" sz="1400" b="0" i="0" u="none" strike="noStrike" cap="none" dirty="0">
            <a:solidFill>
              <a:srgbClr val="000000"/>
            </a:solidFill>
            <a:latin typeface="Arial"/>
            <a:ea typeface="Arial"/>
            <a:cs typeface="Arial"/>
            <a:sym typeface="Arial"/>
          </a:endParaRPr>
        </a:p>
        <a:p>
          <a:pPr marL="0" lvl="0" indent="0" algn="l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</a:pPr>
          <a:endParaRPr lang="en-IN" sz="1400" b="0" i="0" u="none" strike="noStrike" cap="none" dirty="0">
            <a:solidFill>
              <a:srgbClr val="000000"/>
            </a:solidFill>
            <a:latin typeface="Arial"/>
            <a:ea typeface="Arial"/>
            <a:cs typeface="Arial"/>
            <a:sym typeface="Arial"/>
          </a:endParaRPr>
        </a:p>
        <a:p>
          <a:pPr marL="0" lvl="0" indent="0" algn="l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</a:pPr>
          <a:endParaRPr lang="en-IN" sz="1400" b="0" i="0" u="none" strike="noStrike" cap="none" dirty="0">
            <a:solidFill>
              <a:srgbClr val="000000"/>
            </a:solidFill>
            <a:latin typeface="Arial"/>
            <a:ea typeface="Arial"/>
            <a:cs typeface="Arial"/>
            <a:sym typeface="Arial"/>
          </a:endParaRPr>
        </a:p>
        <a:p>
          <a:pPr marL="0" lvl="0" indent="0" algn="l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</a:pPr>
          <a:endParaRPr lang="en-IN" sz="1400" b="0" i="0" u="none" strike="noStrike" cap="none" dirty="0">
            <a:solidFill>
              <a:srgbClr val="000000"/>
            </a:solidFill>
            <a:latin typeface="Arial"/>
            <a:ea typeface="Arial"/>
            <a:cs typeface="Arial"/>
            <a:sym typeface="Arial"/>
          </a:endParaRPr>
        </a:p>
        <a:p>
          <a:pPr marL="0" lvl="0" indent="0" algn="l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</a:pPr>
          <a:endParaRPr lang="en-IN" sz="1400" b="0" i="0" u="none" strike="noStrike" cap="none" dirty="0">
            <a:solidFill>
              <a:srgbClr val="000000"/>
            </a:solidFill>
            <a:latin typeface="Arial"/>
            <a:ea typeface="Arial"/>
            <a:cs typeface="Arial"/>
            <a:sym typeface="Arial"/>
          </a:endParaRPr>
        </a:p>
        <a:p>
          <a:pPr marL="0" lvl="0" indent="0" algn="l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</a:pPr>
          <a:r>
            <a:rPr lang="en-IN" sz="1800" b="0" i="0" u="none" strike="noStrike" cap="none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Arial"/>
              <a:sym typeface="Arial"/>
            </a:rPr>
            <a:t>Test case shows expected == actual </a:t>
          </a:r>
        </a:p>
      </dgm:t>
    </dgm:pt>
    <dgm:pt modelId="{4CC8688F-7D2C-4D5B-87B6-8F0BE2FCC42B}" type="parTrans" cxnId="{AF3CBA9D-F4F8-4DBD-888F-CE3C8A4A05DD}">
      <dgm:prSet/>
      <dgm:spPr/>
      <dgm:t>
        <a:bodyPr/>
        <a:lstStyle/>
        <a:p>
          <a:endParaRPr lang="en-IN"/>
        </a:p>
      </dgm:t>
    </dgm:pt>
    <dgm:pt modelId="{59FE2518-9023-4533-95ED-7DDF487B7463}" type="sibTrans" cxnId="{AF3CBA9D-F4F8-4DBD-888F-CE3C8A4A05DD}">
      <dgm:prSet/>
      <dgm:spPr/>
      <dgm:t>
        <a:bodyPr/>
        <a:lstStyle/>
        <a:p>
          <a:endParaRPr lang="en-IN"/>
        </a:p>
      </dgm:t>
    </dgm:pt>
    <dgm:pt modelId="{EDA5D774-0CB4-4656-85D9-B74C718967E7}">
      <dgm:prSet phldrT="[Text]" custT="1"/>
      <dgm:spPr>
        <a:solidFill>
          <a:srgbClr val="548236"/>
        </a:solidFill>
        <a:ln>
          <a:noFill/>
        </a:ln>
      </dgm:spPr>
      <dgm:t>
        <a:bodyPr/>
        <a:lstStyle/>
        <a:p>
          <a:pPr marL="0" lvl="0" indent="0" algn="l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</a:pPr>
          <a:r>
            <a:rPr lang="en-IN" sz="1800" b="0" i="0" u="none" strike="noStrike" cap="none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Arial"/>
              <a:sym typeface="Arial"/>
            </a:rPr>
            <a:t>Test case shows expected &lt;&gt; actual </a:t>
          </a:r>
        </a:p>
      </dgm:t>
    </dgm:pt>
    <dgm:pt modelId="{3697D9FD-7CA2-4C46-80DF-A17D6A77F338}" type="parTrans" cxnId="{4256BC0A-13E4-4B2B-9C06-6E84695934C8}">
      <dgm:prSet/>
      <dgm:spPr/>
      <dgm:t>
        <a:bodyPr/>
        <a:lstStyle/>
        <a:p>
          <a:endParaRPr lang="en-IN"/>
        </a:p>
      </dgm:t>
    </dgm:pt>
    <dgm:pt modelId="{E6E90B5C-6EC1-4F92-B089-D71372DD514E}" type="sibTrans" cxnId="{4256BC0A-13E4-4B2B-9C06-6E84695934C8}">
      <dgm:prSet/>
      <dgm:spPr/>
      <dgm:t>
        <a:bodyPr/>
        <a:lstStyle/>
        <a:p>
          <a:endParaRPr lang="en-IN"/>
        </a:p>
      </dgm:t>
    </dgm:pt>
    <dgm:pt modelId="{0D8F590B-D31D-4EE3-9861-73FD17932820}">
      <dgm:prSet phldrT="[Text]" custT="1"/>
      <dgm:spPr>
        <a:solidFill>
          <a:srgbClr val="C41717"/>
        </a:solidFill>
        <a:ln>
          <a:noFill/>
        </a:ln>
      </dgm:spPr>
      <dgm:t>
        <a:bodyPr/>
        <a:lstStyle/>
        <a:p>
          <a:pPr marL="0" lvl="0" indent="0" algn="l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</a:pPr>
          <a:r>
            <a:rPr lang="en-IN" sz="1800" b="0" i="0" u="none" strike="noStrike" cap="none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Arial"/>
              <a:sym typeface="Arial"/>
            </a:rPr>
            <a:t> Test case shows expected == actual </a:t>
          </a:r>
          <a:endParaRPr lang="en-IN" sz="1400" b="0" i="0" u="none" strike="noStrike" cap="none" dirty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  <a:cs typeface="Arial"/>
            <a:sym typeface="Arial"/>
          </a:endParaRPr>
        </a:p>
      </dgm:t>
    </dgm:pt>
    <dgm:pt modelId="{BD1837A7-B4F1-428F-A33C-8D974E28C8EB}" type="parTrans" cxnId="{B2B9CC3D-A31C-4DB7-8660-D520ACE70B3A}">
      <dgm:prSet/>
      <dgm:spPr/>
      <dgm:t>
        <a:bodyPr/>
        <a:lstStyle/>
        <a:p>
          <a:endParaRPr lang="en-IN"/>
        </a:p>
      </dgm:t>
    </dgm:pt>
    <dgm:pt modelId="{727A638D-A46C-48D2-ABE7-8C9BAA5DE9A1}" type="sibTrans" cxnId="{B2B9CC3D-A31C-4DB7-8660-D520ACE70B3A}">
      <dgm:prSet/>
      <dgm:spPr/>
      <dgm:t>
        <a:bodyPr/>
        <a:lstStyle/>
        <a:p>
          <a:endParaRPr lang="en-IN"/>
        </a:p>
      </dgm:t>
    </dgm:pt>
    <dgm:pt modelId="{B42CD464-3E62-44D3-A4DC-6DC7B7D865D6}" type="pres">
      <dgm:prSet presAssocID="{5DA3DFB4-66D4-4A2E-8C44-411E7582B37D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2A7EC05-D58D-42B1-9219-54D9BF09F69A}" type="pres">
      <dgm:prSet presAssocID="{5DA3DFB4-66D4-4A2E-8C44-411E7582B37D}" presName="matrix" presStyleCnt="0"/>
      <dgm:spPr/>
    </dgm:pt>
    <dgm:pt modelId="{290ACBDD-BF7E-4D35-82FA-688131881BFF}" type="pres">
      <dgm:prSet presAssocID="{5DA3DFB4-66D4-4A2E-8C44-411E7582B37D}" presName="tile1" presStyleLbl="node1" presStyleIdx="0" presStyleCnt="4"/>
      <dgm:spPr>
        <a:xfrm rot="16200000">
          <a:off x="677333" y="-677333"/>
          <a:ext cx="2709333" cy="4064000"/>
        </a:xfrm>
        <a:prstGeom prst="round1Rect">
          <a:avLst/>
        </a:prstGeom>
      </dgm:spPr>
    </dgm:pt>
    <dgm:pt modelId="{2FFD0A6E-2D0C-4E86-A91E-F13042B7ECF3}" type="pres">
      <dgm:prSet presAssocID="{5DA3DFB4-66D4-4A2E-8C44-411E7582B37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00219C7-6F9D-41C3-A244-C972B71FE8FA}" type="pres">
      <dgm:prSet presAssocID="{5DA3DFB4-66D4-4A2E-8C44-411E7582B37D}" presName="tile2" presStyleLbl="node1" presStyleIdx="1" presStyleCnt="4"/>
      <dgm:spPr>
        <a:xfrm>
          <a:off x="4064000" y="0"/>
          <a:ext cx="4064000" cy="2709333"/>
        </a:xfrm>
        <a:prstGeom prst="round1Rect">
          <a:avLst/>
        </a:prstGeom>
      </dgm:spPr>
    </dgm:pt>
    <dgm:pt modelId="{3A786802-7022-40CD-9055-F0B2C69FAAA2}" type="pres">
      <dgm:prSet presAssocID="{5DA3DFB4-66D4-4A2E-8C44-411E7582B37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C2CCF99-06BA-4717-BE6A-578970987D9F}" type="pres">
      <dgm:prSet presAssocID="{5DA3DFB4-66D4-4A2E-8C44-411E7582B37D}" presName="tile3" presStyleLbl="node1" presStyleIdx="2" presStyleCnt="4"/>
      <dgm:spPr>
        <a:xfrm rot="10800000">
          <a:off x="0" y="2709333"/>
          <a:ext cx="4064000" cy="2709333"/>
        </a:xfrm>
        <a:prstGeom prst="round1Rect">
          <a:avLst/>
        </a:prstGeom>
      </dgm:spPr>
    </dgm:pt>
    <dgm:pt modelId="{8CC0B788-5E13-4980-A7F1-79B6D6EC4ED3}" type="pres">
      <dgm:prSet presAssocID="{5DA3DFB4-66D4-4A2E-8C44-411E7582B37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C5224EA-05FB-46C7-AE52-63F45E2B8803}" type="pres">
      <dgm:prSet presAssocID="{5DA3DFB4-66D4-4A2E-8C44-411E7582B37D}" presName="tile4" presStyleLbl="node1" presStyleIdx="3" presStyleCnt="4"/>
      <dgm:spPr>
        <a:xfrm rot="5400000">
          <a:off x="4741333" y="2032000"/>
          <a:ext cx="2709333" cy="4064000"/>
        </a:xfrm>
        <a:prstGeom prst="round1Rect">
          <a:avLst/>
        </a:prstGeom>
      </dgm:spPr>
    </dgm:pt>
    <dgm:pt modelId="{2D06A275-B5EF-4DDC-AC26-2F39FCB638EE}" type="pres">
      <dgm:prSet presAssocID="{5DA3DFB4-66D4-4A2E-8C44-411E7582B37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7E56F576-E47E-4D31-A940-6BE2B76DF7D7}" type="pres">
      <dgm:prSet presAssocID="{5DA3DFB4-66D4-4A2E-8C44-411E7582B37D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4256BC0A-13E4-4B2B-9C06-6E84695934C8}" srcId="{7BF772BF-DD5A-4066-A45A-97C143AA27E7}" destId="{EDA5D774-0CB4-4656-85D9-B74C718967E7}" srcOrd="2" destOrd="0" parTransId="{3697D9FD-7CA2-4C46-80DF-A17D6A77F338}" sibTransId="{E6E90B5C-6EC1-4F92-B089-D71372DD514E}"/>
    <dgm:cxn modelId="{ACB83915-C6EB-4945-80B8-00EF440EC4A0}" type="presOf" srcId="{EDA5D774-0CB4-4656-85D9-B74C718967E7}" destId="{8CC0B788-5E13-4980-A7F1-79B6D6EC4ED3}" srcOrd="1" destOrd="0" presId="urn:microsoft.com/office/officeart/2005/8/layout/matrix1"/>
    <dgm:cxn modelId="{6D75C117-788B-4835-8401-0433ABF5F04A}" type="presOf" srcId="{F8DDABBF-FC32-490D-AE63-E0E96D2F6693}" destId="{3A786802-7022-40CD-9055-F0B2C69FAAA2}" srcOrd="1" destOrd="0" presId="urn:microsoft.com/office/officeart/2005/8/layout/matrix1"/>
    <dgm:cxn modelId="{9610A836-6FC1-4DF8-A061-BF8729106F0D}" type="presOf" srcId="{0D8F590B-D31D-4EE3-9861-73FD17932820}" destId="{2D06A275-B5EF-4DDC-AC26-2F39FCB638EE}" srcOrd="1" destOrd="0" presId="urn:microsoft.com/office/officeart/2005/8/layout/matrix1"/>
    <dgm:cxn modelId="{8898A33B-7AEB-408C-B493-2B9E99782BB3}" type="presOf" srcId="{2C57502A-33B5-467D-BD1E-14189B88D0C5}" destId="{2FFD0A6E-2D0C-4E86-A91E-F13042B7ECF3}" srcOrd="1" destOrd="0" presId="urn:microsoft.com/office/officeart/2005/8/layout/matrix1"/>
    <dgm:cxn modelId="{B2B9CC3D-A31C-4DB7-8660-D520ACE70B3A}" srcId="{7BF772BF-DD5A-4066-A45A-97C143AA27E7}" destId="{0D8F590B-D31D-4EE3-9861-73FD17932820}" srcOrd="3" destOrd="0" parTransId="{BD1837A7-B4F1-428F-A33C-8D974E28C8EB}" sibTransId="{727A638D-A46C-48D2-ABE7-8C9BAA5DE9A1}"/>
    <dgm:cxn modelId="{25278C4E-7DE8-4BC1-A936-649C159E8EBF}" srcId="{7BF772BF-DD5A-4066-A45A-97C143AA27E7}" destId="{2C57502A-33B5-467D-BD1E-14189B88D0C5}" srcOrd="0" destOrd="0" parTransId="{50CA67D7-BF7B-4C76-87F2-2A1F9BFDDC23}" sibTransId="{5918B55B-815A-48C6-9962-6E82E5C55895}"/>
    <dgm:cxn modelId="{A7A01259-054B-4662-A2DB-D1535A0DBD32}" type="presOf" srcId="{0D8F590B-D31D-4EE3-9861-73FD17932820}" destId="{0C5224EA-05FB-46C7-AE52-63F45E2B8803}" srcOrd="0" destOrd="0" presId="urn:microsoft.com/office/officeart/2005/8/layout/matrix1"/>
    <dgm:cxn modelId="{B8EFED94-0B40-4A64-ABB6-E4431C44405E}" type="presOf" srcId="{F8DDABBF-FC32-490D-AE63-E0E96D2F6693}" destId="{900219C7-6F9D-41C3-A244-C972B71FE8FA}" srcOrd="0" destOrd="0" presId="urn:microsoft.com/office/officeart/2005/8/layout/matrix1"/>
    <dgm:cxn modelId="{51B1A998-DB46-4CF5-8A81-8DF81E8D62EB}" type="presOf" srcId="{5DA3DFB4-66D4-4A2E-8C44-411E7582B37D}" destId="{B42CD464-3E62-44D3-A4DC-6DC7B7D865D6}" srcOrd="0" destOrd="0" presId="urn:microsoft.com/office/officeart/2005/8/layout/matrix1"/>
    <dgm:cxn modelId="{041DAA9A-6C9F-423D-8349-8BAAA48B2EF0}" type="presOf" srcId="{EDA5D774-0CB4-4656-85D9-B74C718967E7}" destId="{CC2CCF99-06BA-4717-BE6A-578970987D9F}" srcOrd="0" destOrd="0" presId="urn:microsoft.com/office/officeart/2005/8/layout/matrix1"/>
    <dgm:cxn modelId="{AF3CBA9D-F4F8-4DBD-888F-CE3C8A4A05DD}" srcId="{7BF772BF-DD5A-4066-A45A-97C143AA27E7}" destId="{F8DDABBF-FC32-490D-AE63-E0E96D2F6693}" srcOrd="1" destOrd="0" parTransId="{4CC8688F-7D2C-4D5B-87B6-8F0BE2FCC42B}" sibTransId="{59FE2518-9023-4533-95ED-7DDF487B7463}"/>
    <dgm:cxn modelId="{3E6E05A4-7E8F-414A-821D-4D4582EE85D0}" type="presOf" srcId="{7BF772BF-DD5A-4066-A45A-97C143AA27E7}" destId="{7E56F576-E47E-4D31-A940-6BE2B76DF7D7}" srcOrd="0" destOrd="0" presId="urn:microsoft.com/office/officeart/2005/8/layout/matrix1"/>
    <dgm:cxn modelId="{0B82C2C9-F567-4981-BB26-8F4596C52880}" srcId="{5DA3DFB4-66D4-4A2E-8C44-411E7582B37D}" destId="{7BF772BF-DD5A-4066-A45A-97C143AA27E7}" srcOrd="0" destOrd="0" parTransId="{2818E3FB-9A49-4FA2-8472-18B851C56747}" sibTransId="{332ED461-4E18-456F-B5A6-47A587BB69A5}"/>
    <dgm:cxn modelId="{A71032EA-C836-411B-893C-EC59073C0325}" type="presOf" srcId="{2C57502A-33B5-467D-BD1E-14189B88D0C5}" destId="{290ACBDD-BF7E-4D35-82FA-688131881BFF}" srcOrd="0" destOrd="0" presId="urn:microsoft.com/office/officeart/2005/8/layout/matrix1"/>
    <dgm:cxn modelId="{93632A54-5796-4016-8237-8D81FDBD4B0D}" type="presParOf" srcId="{B42CD464-3E62-44D3-A4DC-6DC7B7D865D6}" destId="{72A7EC05-D58D-42B1-9219-54D9BF09F69A}" srcOrd="0" destOrd="0" presId="urn:microsoft.com/office/officeart/2005/8/layout/matrix1"/>
    <dgm:cxn modelId="{BD94A92E-5836-438B-ADAF-0CA675D2053C}" type="presParOf" srcId="{72A7EC05-D58D-42B1-9219-54D9BF09F69A}" destId="{290ACBDD-BF7E-4D35-82FA-688131881BFF}" srcOrd="0" destOrd="0" presId="urn:microsoft.com/office/officeart/2005/8/layout/matrix1"/>
    <dgm:cxn modelId="{7FDC3743-15F9-4715-91C6-FF9C5B7DB7BF}" type="presParOf" srcId="{72A7EC05-D58D-42B1-9219-54D9BF09F69A}" destId="{2FFD0A6E-2D0C-4E86-A91E-F13042B7ECF3}" srcOrd="1" destOrd="0" presId="urn:microsoft.com/office/officeart/2005/8/layout/matrix1"/>
    <dgm:cxn modelId="{E1558E81-DF77-443A-A973-121D320B5566}" type="presParOf" srcId="{72A7EC05-D58D-42B1-9219-54D9BF09F69A}" destId="{900219C7-6F9D-41C3-A244-C972B71FE8FA}" srcOrd="2" destOrd="0" presId="urn:microsoft.com/office/officeart/2005/8/layout/matrix1"/>
    <dgm:cxn modelId="{017653D0-4AE1-4D46-8687-9B127814C55D}" type="presParOf" srcId="{72A7EC05-D58D-42B1-9219-54D9BF09F69A}" destId="{3A786802-7022-40CD-9055-F0B2C69FAAA2}" srcOrd="3" destOrd="0" presId="urn:microsoft.com/office/officeart/2005/8/layout/matrix1"/>
    <dgm:cxn modelId="{C91F5350-C681-4CC6-B39D-54F551958C70}" type="presParOf" srcId="{72A7EC05-D58D-42B1-9219-54D9BF09F69A}" destId="{CC2CCF99-06BA-4717-BE6A-578970987D9F}" srcOrd="4" destOrd="0" presId="urn:microsoft.com/office/officeart/2005/8/layout/matrix1"/>
    <dgm:cxn modelId="{C94CC240-E501-461D-98E9-4226A4A83B5C}" type="presParOf" srcId="{72A7EC05-D58D-42B1-9219-54D9BF09F69A}" destId="{8CC0B788-5E13-4980-A7F1-79B6D6EC4ED3}" srcOrd="5" destOrd="0" presId="urn:microsoft.com/office/officeart/2005/8/layout/matrix1"/>
    <dgm:cxn modelId="{DA80A1B3-D0DE-4CC5-98C8-1BDF6772EEF1}" type="presParOf" srcId="{72A7EC05-D58D-42B1-9219-54D9BF09F69A}" destId="{0C5224EA-05FB-46C7-AE52-63F45E2B8803}" srcOrd="6" destOrd="0" presId="urn:microsoft.com/office/officeart/2005/8/layout/matrix1"/>
    <dgm:cxn modelId="{F8669937-66B5-4B37-A51A-8B84CD8C1C03}" type="presParOf" srcId="{72A7EC05-D58D-42B1-9219-54D9BF09F69A}" destId="{2D06A275-B5EF-4DDC-AC26-2F39FCB638EE}" srcOrd="7" destOrd="0" presId="urn:microsoft.com/office/officeart/2005/8/layout/matrix1"/>
    <dgm:cxn modelId="{515FA93F-53A0-48C9-8151-56A611144739}" type="presParOf" srcId="{B42CD464-3E62-44D3-A4DC-6DC7B7D865D6}" destId="{7E56F576-E47E-4D31-A940-6BE2B76DF7D7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E5E466A-48D2-4D7E-BEBC-002CD2EB7A82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A4958E4-4E38-4D05-998B-F453CDBD74F6}">
      <dgm:prSet phldrT="[Text]" custT="1"/>
      <dgm:spPr/>
      <dgm:t>
        <a:bodyPr/>
        <a:lstStyle/>
        <a:p>
          <a:r>
            <a:rPr lang="en-IN" sz="1800" dirty="0">
              <a:latin typeface="Roboto" panose="02000000000000000000" pitchFamily="2" charset="0"/>
              <a:ea typeface="Roboto" panose="02000000000000000000" pitchFamily="2" charset="0"/>
            </a:rPr>
            <a:t>Test Management tools </a:t>
          </a:r>
        </a:p>
      </dgm:t>
    </dgm:pt>
    <dgm:pt modelId="{6C8102DA-6AC2-482F-AD32-A89E54C11A86}" type="parTrans" cxnId="{50C7CD0A-5706-4ACD-B917-D14792468FCB}">
      <dgm:prSet/>
      <dgm:spPr/>
      <dgm:t>
        <a:bodyPr/>
        <a:lstStyle/>
        <a:p>
          <a:endParaRPr lang="en-IN"/>
        </a:p>
      </dgm:t>
    </dgm:pt>
    <dgm:pt modelId="{214A7E65-F831-4294-899D-663F18C91F55}" type="sibTrans" cxnId="{50C7CD0A-5706-4ACD-B917-D14792468FCB}">
      <dgm:prSet/>
      <dgm:spPr/>
      <dgm:t>
        <a:bodyPr/>
        <a:lstStyle/>
        <a:p>
          <a:endParaRPr lang="en-IN"/>
        </a:p>
      </dgm:t>
    </dgm:pt>
    <dgm:pt modelId="{5D40FDEC-01DE-4B14-9CE5-C6EC3CD452FA}">
      <dgm:prSet phldrT="[Text]" custT="1"/>
      <dgm:spPr/>
      <dgm:t>
        <a:bodyPr/>
        <a:lstStyle/>
        <a:p>
          <a:r>
            <a:rPr lang="en-IN" sz="1800" dirty="0">
              <a:latin typeface="Roboto" panose="02000000000000000000" pitchFamily="2" charset="0"/>
              <a:ea typeface="Roboto" panose="02000000000000000000" pitchFamily="2" charset="0"/>
            </a:rPr>
            <a:t>Test Automation Tools </a:t>
          </a:r>
        </a:p>
      </dgm:t>
    </dgm:pt>
    <dgm:pt modelId="{404D9F28-2503-4D31-9DF6-A5A9BADC5F5B}" type="parTrans" cxnId="{49D8BF2C-9A91-499E-8C2B-DD828DC7FFE0}">
      <dgm:prSet/>
      <dgm:spPr/>
      <dgm:t>
        <a:bodyPr/>
        <a:lstStyle/>
        <a:p>
          <a:endParaRPr lang="en-IN"/>
        </a:p>
      </dgm:t>
    </dgm:pt>
    <dgm:pt modelId="{35A617D2-316F-4B6A-9DDD-62F3BA16E02D}" type="sibTrans" cxnId="{49D8BF2C-9A91-499E-8C2B-DD828DC7FFE0}">
      <dgm:prSet/>
      <dgm:spPr/>
      <dgm:t>
        <a:bodyPr/>
        <a:lstStyle/>
        <a:p>
          <a:endParaRPr lang="en-IN"/>
        </a:p>
      </dgm:t>
    </dgm:pt>
    <dgm:pt modelId="{12E21C5C-A94D-483F-9F1E-A4DA9862D1C9}" type="pres">
      <dgm:prSet presAssocID="{BE5E466A-48D2-4D7E-BEBC-002CD2EB7A82}" presName="compositeShape" presStyleCnt="0">
        <dgm:presLayoutVars>
          <dgm:chMax val="2"/>
          <dgm:dir/>
          <dgm:resizeHandles val="exact"/>
        </dgm:presLayoutVars>
      </dgm:prSet>
      <dgm:spPr/>
    </dgm:pt>
    <dgm:pt modelId="{5C28CA21-92A4-4221-A51B-74012A047695}" type="pres">
      <dgm:prSet presAssocID="{BE5E466A-48D2-4D7E-BEBC-002CD2EB7A82}" presName="ribbon" presStyleLbl="node1" presStyleIdx="0" presStyleCnt="1" custLinFactNeighborX="-15968" custLinFactNeighborY="-33400"/>
      <dgm:spPr>
        <a:solidFill>
          <a:srgbClr val="C00000"/>
        </a:solidFill>
      </dgm:spPr>
    </dgm:pt>
    <dgm:pt modelId="{E53E567D-CE31-43E5-A6EB-E60E1B036781}" type="pres">
      <dgm:prSet presAssocID="{BE5E466A-48D2-4D7E-BEBC-002CD2EB7A82}" presName="leftArrowText" presStyleLbl="node1" presStyleIdx="0" presStyleCnt="1" custLinFactNeighborX="-440" custLinFactNeighborY="-73454">
        <dgm:presLayoutVars>
          <dgm:chMax val="0"/>
          <dgm:bulletEnabled val="1"/>
        </dgm:presLayoutVars>
      </dgm:prSet>
      <dgm:spPr/>
    </dgm:pt>
    <dgm:pt modelId="{655EF092-DAD1-4F9E-9077-76373DB4067D}" type="pres">
      <dgm:prSet presAssocID="{BE5E466A-48D2-4D7E-BEBC-002CD2EB7A82}" presName="rightArrowText" presStyleLbl="node1" presStyleIdx="0" presStyleCnt="1" custLinFactNeighborX="-3406" custLinFactNeighborY="-69059">
        <dgm:presLayoutVars>
          <dgm:chMax val="0"/>
          <dgm:bulletEnabled val="1"/>
        </dgm:presLayoutVars>
      </dgm:prSet>
      <dgm:spPr/>
    </dgm:pt>
  </dgm:ptLst>
  <dgm:cxnLst>
    <dgm:cxn modelId="{50C7CD0A-5706-4ACD-B917-D14792468FCB}" srcId="{BE5E466A-48D2-4D7E-BEBC-002CD2EB7A82}" destId="{AA4958E4-4E38-4D05-998B-F453CDBD74F6}" srcOrd="0" destOrd="0" parTransId="{6C8102DA-6AC2-482F-AD32-A89E54C11A86}" sibTransId="{214A7E65-F831-4294-899D-663F18C91F55}"/>
    <dgm:cxn modelId="{0C7BD11F-F1E2-427D-83FE-8D1957525278}" type="presOf" srcId="{BE5E466A-48D2-4D7E-BEBC-002CD2EB7A82}" destId="{12E21C5C-A94D-483F-9F1E-A4DA9862D1C9}" srcOrd="0" destOrd="0" presId="urn:microsoft.com/office/officeart/2005/8/layout/arrow6"/>
    <dgm:cxn modelId="{49D8BF2C-9A91-499E-8C2B-DD828DC7FFE0}" srcId="{BE5E466A-48D2-4D7E-BEBC-002CD2EB7A82}" destId="{5D40FDEC-01DE-4B14-9CE5-C6EC3CD452FA}" srcOrd="1" destOrd="0" parTransId="{404D9F28-2503-4D31-9DF6-A5A9BADC5F5B}" sibTransId="{35A617D2-316F-4B6A-9DDD-62F3BA16E02D}"/>
    <dgm:cxn modelId="{B432DB44-D437-40B0-92BB-85B4BAB4462B}" type="presOf" srcId="{5D40FDEC-01DE-4B14-9CE5-C6EC3CD452FA}" destId="{655EF092-DAD1-4F9E-9077-76373DB4067D}" srcOrd="0" destOrd="0" presId="urn:microsoft.com/office/officeart/2005/8/layout/arrow6"/>
    <dgm:cxn modelId="{3C68B6C8-1178-4CF7-96C3-B9356D586970}" type="presOf" srcId="{AA4958E4-4E38-4D05-998B-F453CDBD74F6}" destId="{E53E567D-CE31-43E5-A6EB-E60E1B036781}" srcOrd="0" destOrd="0" presId="urn:microsoft.com/office/officeart/2005/8/layout/arrow6"/>
    <dgm:cxn modelId="{3E596A2D-A659-4D04-BBF0-7A1A5311C5F8}" type="presParOf" srcId="{12E21C5C-A94D-483F-9F1E-A4DA9862D1C9}" destId="{5C28CA21-92A4-4221-A51B-74012A047695}" srcOrd="0" destOrd="0" presId="urn:microsoft.com/office/officeart/2005/8/layout/arrow6"/>
    <dgm:cxn modelId="{4FDBABCB-347C-4876-8C08-39417BF1662C}" type="presParOf" srcId="{12E21C5C-A94D-483F-9F1E-A4DA9862D1C9}" destId="{E53E567D-CE31-43E5-A6EB-E60E1B036781}" srcOrd="1" destOrd="0" presId="urn:microsoft.com/office/officeart/2005/8/layout/arrow6"/>
    <dgm:cxn modelId="{90525F81-FAED-4387-985E-3A3CFCC8C74F}" type="presParOf" srcId="{12E21C5C-A94D-483F-9F1E-A4DA9862D1C9}" destId="{655EF092-DAD1-4F9E-9077-76373DB4067D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DF6A81-D1C8-4C6E-8774-ADB4DC1B317C}">
      <dsp:nvSpPr>
        <dsp:cNvPr id="0" name=""/>
        <dsp:cNvSpPr/>
      </dsp:nvSpPr>
      <dsp:spPr>
        <a:xfrm>
          <a:off x="776920" y="0"/>
          <a:ext cx="2361646" cy="2361765"/>
        </a:xfrm>
        <a:prstGeom prst="ellipse">
          <a:avLst/>
        </a:prstGeom>
        <a:noFill/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u="none" strike="noStrike" kern="1200" cap="none" dirty="0">
              <a:solidFill>
                <a:srgbClr val="FF0000"/>
              </a:solidFill>
              <a:latin typeface="Roboto Slab"/>
              <a:ea typeface="Roboto Slab"/>
              <a:cs typeface="Roboto Slab"/>
              <a:sym typeface="Roboto Slab"/>
            </a:rPr>
            <a:t>01</a:t>
          </a:r>
          <a:endParaRPr lang="en-IN" sz="2800" b="0" i="0" u="none" strike="noStrike" kern="1200" cap="none" dirty="0">
            <a:solidFill>
              <a:srgbClr val="404040"/>
            </a:solidFill>
            <a:latin typeface="Roboto"/>
            <a:ea typeface="Roboto"/>
            <a:cs typeface="Roboto"/>
            <a:sym typeface="Arial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u="none" strike="noStrike" kern="1200" cap="none" dirty="0">
              <a:solidFill>
                <a:srgbClr val="404040"/>
              </a:solidFill>
              <a:latin typeface="Roboto"/>
              <a:ea typeface="Roboto"/>
              <a:cs typeface="Roboto"/>
              <a:sym typeface="Arial"/>
            </a:rPr>
            <a:t>Testing Types</a:t>
          </a:r>
        </a:p>
      </dsp:txBody>
      <dsp:txXfrm>
        <a:off x="1122775" y="345872"/>
        <a:ext cx="1669936" cy="1670021"/>
      </dsp:txXfrm>
    </dsp:sp>
    <dsp:sp modelId="{1B095DAE-6155-4421-883E-19676B220EEC}">
      <dsp:nvSpPr>
        <dsp:cNvPr id="0" name=""/>
        <dsp:cNvSpPr/>
      </dsp:nvSpPr>
      <dsp:spPr>
        <a:xfrm>
          <a:off x="2003617" y="1522078"/>
          <a:ext cx="2361646" cy="2361765"/>
        </a:xfrm>
        <a:prstGeom prst="ellipse">
          <a:avLst/>
        </a:prstGeom>
        <a:noFill/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Pts val="2800"/>
            <a:buNone/>
          </a:pPr>
          <a:r>
            <a:rPr lang="en-IN" sz="2800" b="1" i="0" u="none" strike="noStrike" kern="1200" cap="none" dirty="0">
              <a:solidFill>
                <a:srgbClr val="FF0000"/>
              </a:solidFill>
              <a:latin typeface="Roboto Slab"/>
              <a:ea typeface="Roboto Slab"/>
              <a:cs typeface="Roboto Slab"/>
              <a:sym typeface="Roboto Slab"/>
            </a:rPr>
            <a:t>04</a:t>
          </a:r>
          <a:endParaRPr lang="en-IN" sz="2800" b="1" i="0" u="none" strike="noStrike" kern="1200" cap="none" dirty="0">
            <a:solidFill>
              <a:srgbClr val="FF0000"/>
            </a:solidFill>
            <a:latin typeface="Roboto Slab"/>
            <a:ea typeface="Roboto Slab"/>
            <a:cs typeface="Roboto Slab"/>
            <a:sym typeface="Arial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Pts val="2800"/>
            <a:buNone/>
          </a:pPr>
          <a:r>
            <a:rPr lang="en-IN" sz="1800" b="0" i="0" u="none" strike="noStrike" kern="1200" cap="none" dirty="0">
              <a:solidFill>
                <a:srgbClr val="404040"/>
              </a:solidFill>
              <a:latin typeface="Roboto"/>
              <a:ea typeface="Roboto"/>
              <a:cs typeface="Roboto"/>
              <a:sym typeface="Arial"/>
            </a:rPr>
            <a:t>Test Management</a:t>
          </a:r>
          <a:endParaRPr lang="en-IN" sz="1800" b="0" i="0" u="none" strike="noStrike" kern="1200" cap="none" dirty="0">
            <a:solidFill>
              <a:srgbClr val="404040"/>
            </a:solidFill>
            <a:latin typeface="Roboto"/>
            <a:ea typeface="Roboto"/>
            <a:cs typeface="Roboto"/>
          </a:endParaRPr>
        </a:p>
      </dsp:txBody>
      <dsp:txXfrm>
        <a:off x="2349472" y="1867950"/>
        <a:ext cx="1669936" cy="1670021"/>
      </dsp:txXfrm>
    </dsp:sp>
    <dsp:sp modelId="{74357960-9C82-40C3-8454-09EA128D50AF}">
      <dsp:nvSpPr>
        <dsp:cNvPr id="0" name=""/>
        <dsp:cNvSpPr/>
      </dsp:nvSpPr>
      <dsp:spPr>
        <a:xfrm>
          <a:off x="3230314" y="0"/>
          <a:ext cx="2361646" cy="2361765"/>
        </a:xfrm>
        <a:prstGeom prst="ellipse">
          <a:avLst/>
        </a:prstGeom>
        <a:noFill/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2800"/>
            <a:buNone/>
          </a:pPr>
          <a:r>
            <a:rPr lang="en-IN" sz="2800" b="1" i="0" u="none" strike="noStrike" kern="1200" cap="none" dirty="0">
              <a:solidFill>
                <a:srgbClr val="FF0000"/>
              </a:solidFill>
              <a:latin typeface="Roboto Slab"/>
              <a:ea typeface="Roboto Slab"/>
              <a:cs typeface="Roboto Slab"/>
              <a:sym typeface="Roboto Slab"/>
            </a:rPr>
            <a:t>02</a:t>
          </a:r>
          <a:endParaRPr lang="en-IN" sz="2800" b="1" i="0" u="none" strike="noStrike" kern="1200" cap="none" dirty="0">
            <a:solidFill>
              <a:srgbClr val="FF0000"/>
            </a:solidFill>
            <a:latin typeface="Roboto Slab"/>
            <a:ea typeface="Roboto Slab"/>
            <a:cs typeface="Roboto Slab"/>
            <a:sym typeface="Arial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2800"/>
            <a:buNone/>
          </a:pPr>
          <a:r>
            <a:rPr lang="en-IN" sz="1800" b="0" i="0" u="none" strike="noStrike" kern="1200" cap="none" dirty="0">
              <a:solidFill>
                <a:srgbClr val="404040"/>
              </a:solidFill>
              <a:latin typeface="Roboto"/>
              <a:ea typeface="Roboto"/>
              <a:cs typeface="Roboto"/>
              <a:sym typeface="Arial"/>
            </a:rPr>
            <a:t>Regression Testing</a:t>
          </a:r>
          <a:endParaRPr lang="en-IN" sz="1800" b="0" i="0" u="none" strike="noStrike" kern="1200" cap="none" dirty="0">
            <a:solidFill>
              <a:srgbClr val="404040"/>
            </a:solidFill>
            <a:latin typeface="Roboto"/>
            <a:ea typeface="Roboto"/>
            <a:cs typeface="Roboto"/>
          </a:endParaRPr>
        </a:p>
      </dsp:txBody>
      <dsp:txXfrm>
        <a:off x="3576169" y="345872"/>
        <a:ext cx="1669936" cy="1670021"/>
      </dsp:txXfrm>
    </dsp:sp>
    <dsp:sp modelId="{FFA99701-0C2D-4A8A-A1F3-BD351A051331}">
      <dsp:nvSpPr>
        <dsp:cNvPr id="0" name=""/>
        <dsp:cNvSpPr/>
      </dsp:nvSpPr>
      <dsp:spPr>
        <a:xfrm>
          <a:off x="4457011" y="1522078"/>
          <a:ext cx="2361646" cy="2361765"/>
        </a:xfrm>
        <a:prstGeom prst="ellipse">
          <a:avLst/>
        </a:prstGeom>
        <a:noFill/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Pts val="2800"/>
            <a:buNone/>
          </a:pPr>
          <a:r>
            <a:rPr lang="en-US" sz="2800" b="1" i="0" u="none" strike="noStrike" kern="1200" cap="none" dirty="0">
              <a:solidFill>
                <a:srgbClr val="FF0000"/>
              </a:solidFill>
              <a:latin typeface="Roboto Slab"/>
              <a:ea typeface="Roboto Slab"/>
              <a:cs typeface="Roboto Slab"/>
              <a:sym typeface="Roboto Slab"/>
            </a:rPr>
            <a:t>0</a:t>
          </a:r>
          <a:r>
            <a:rPr lang="en-IN" sz="2800" b="1" i="0" u="none" strike="noStrike" kern="1200" cap="none" dirty="0">
              <a:solidFill>
                <a:srgbClr val="FF0000"/>
              </a:solidFill>
              <a:latin typeface="Roboto Slab"/>
              <a:ea typeface="Roboto Slab"/>
              <a:cs typeface="Roboto Slab"/>
              <a:sym typeface="Roboto Slab"/>
            </a:rPr>
            <a:t>5</a:t>
          </a:r>
          <a:endParaRPr lang="en-IN" sz="2800" b="1" i="0" u="none" strike="noStrike" kern="1200" cap="none" dirty="0">
            <a:solidFill>
              <a:srgbClr val="FF0000"/>
            </a:solidFill>
            <a:latin typeface="Roboto Slab"/>
            <a:ea typeface="Roboto Slab"/>
            <a:cs typeface="Roboto Slab"/>
            <a:sym typeface="Arial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Pts val="2800"/>
            <a:buNone/>
          </a:pPr>
          <a:r>
            <a:rPr lang="en-IN" sz="1800" b="0" i="0" u="none" strike="noStrike" kern="1200" cap="none" dirty="0">
              <a:solidFill>
                <a:srgbClr val="404040"/>
              </a:solidFill>
              <a:latin typeface="Roboto"/>
              <a:ea typeface="Roboto"/>
              <a:cs typeface="Roboto"/>
              <a:sym typeface="Arial"/>
            </a:rPr>
            <a:t>Defect Management</a:t>
          </a:r>
          <a:endParaRPr lang="en-IN" sz="1800" b="0" i="0" u="none" strike="noStrike" kern="1200" cap="none" dirty="0">
            <a:solidFill>
              <a:srgbClr val="404040"/>
            </a:solidFill>
            <a:latin typeface="Roboto"/>
            <a:ea typeface="Roboto"/>
            <a:cs typeface="Roboto"/>
          </a:endParaRPr>
        </a:p>
      </dsp:txBody>
      <dsp:txXfrm>
        <a:off x="4802866" y="1867950"/>
        <a:ext cx="1669936" cy="1670021"/>
      </dsp:txXfrm>
    </dsp:sp>
    <dsp:sp modelId="{3BEE16C0-6F79-4467-907A-5AEEF00AE7B1}">
      <dsp:nvSpPr>
        <dsp:cNvPr id="0" name=""/>
        <dsp:cNvSpPr/>
      </dsp:nvSpPr>
      <dsp:spPr>
        <a:xfrm>
          <a:off x="5683708" y="0"/>
          <a:ext cx="2361646" cy="2361765"/>
        </a:xfrm>
        <a:prstGeom prst="ellipse">
          <a:avLst/>
        </a:prstGeom>
        <a:noFill/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Pts val="2800"/>
            <a:buNone/>
          </a:pPr>
          <a:r>
            <a:rPr lang="en-IN" sz="2800" b="1" i="0" u="none" strike="noStrike" kern="1200" cap="none" dirty="0">
              <a:solidFill>
                <a:srgbClr val="FF0000"/>
              </a:solidFill>
              <a:latin typeface="Roboto Slab"/>
              <a:ea typeface="Roboto Slab"/>
              <a:cs typeface="Roboto Slab"/>
              <a:sym typeface="Roboto Slab"/>
            </a:rPr>
            <a:t>03</a:t>
          </a:r>
          <a:endParaRPr lang="en-IN" sz="2800" b="1" i="0" u="none" strike="noStrike" kern="1200" cap="none" dirty="0">
            <a:solidFill>
              <a:srgbClr val="FF0000"/>
            </a:solidFill>
            <a:latin typeface="Roboto Slab"/>
            <a:ea typeface="Roboto Slab"/>
            <a:cs typeface="Roboto Slab"/>
            <a:sym typeface="Arial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Pts val="2800"/>
            <a:buNone/>
          </a:pPr>
          <a:r>
            <a:rPr lang="en-IN" sz="1800" b="0" i="0" u="none" strike="noStrike" kern="1200" cap="none" dirty="0">
              <a:solidFill>
                <a:srgbClr val="404040"/>
              </a:solidFill>
              <a:latin typeface="Roboto"/>
              <a:ea typeface="Roboto"/>
              <a:cs typeface="Roboto"/>
              <a:sym typeface="Arial"/>
            </a:rPr>
            <a:t>Testing Methods</a:t>
          </a:r>
          <a:endParaRPr lang="en-IN" sz="1800" b="0" i="0" u="none" strike="noStrike" kern="1200" cap="none" dirty="0">
            <a:solidFill>
              <a:srgbClr val="404040"/>
            </a:solidFill>
            <a:latin typeface="Roboto"/>
            <a:ea typeface="Roboto"/>
            <a:cs typeface="Roboto"/>
          </a:endParaRPr>
        </a:p>
      </dsp:txBody>
      <dsp:txXfrm>
        <a:off x="6029563" y="345872"/>
        <a:ext cx="1669936" cy="1670021"/>
      </dsp:txXfrm>
    </dsp:sp>
    <dsp:sp modelId="{B9D391D0-C6A9-4F6E-A83B-686018C165AD}">
      <dsp:nvSpPr>
        <dsp:cNvPr id="0" name=""/>
        <dsp:cNvSpPr/>
      </dsp:nvSpPr>
      <dsp:spPr>
        <a:xfrm>
          <a:off x="6910405" y="1522078"/>
          <a:ext cx="2361646" cy="2361765"/>
        </a:xfrm>
        <a:prstGeom prst="ellipse">
          <a:avLst/>
        </a:prstGeom>
        <a:noFill/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Pts val="2800"/>
            <a:buNone/>
          </a:pPr>
          <a:r>
            <a:rPr lang="en-IN" sz="2800" b="1" i="0" u="none" strike="noStrike" kern="1200" cap="none" dirty="0">
              <a:solidFill>
                <a:srgbClr val="FF0000"/>
              </a:solidFill>
              <a:latin typeface="Roboto Slab"/>
              <a:ea typeface="Roboto Slab"/>
              <a:cs typeface="Roboto Slab"/>
              <a:sym typeface="Roboto Slab"/>
            </a:rPr>
            <a:t>06</a:t>
          </a:r>
          <a:endParaRPr lang="en-IN" sz="2800" b="1" i="0" u="none" strike="noStrike" kern="1200" cap="none" dirty="0">
            <a:solidFill>
              <a:srgbClr val="FF0000"/>
            </a:solidFill>
            <a:latin typeface="Roboto Slab"/>
            <a:ea typeface="Roboto Slab"/>
            <a:cs typeface="Roboto Slab"/>
            <a:sym typeface="Arial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Pts val="2800"/>
            <a:buNone/>
          </a:pPr>
          <a:r>
            <a:rPr lang="en-IN" sz="1800" b="0" i="0" u="none" strike="noStrike" kern="1200" cap="none" dirty="0">
              <a:solidFill>
                <a:srgbClr val="404040"/>
              </a:solidFill>
              <a:latin typeface="Roboto"/>
              <a:ea typeface="Roboto"/>
              <a:cs typeface="Roboto"/>
              <a:sym typeface="Arial"/>
            </a:rPr>
            <a:t>Test Tools</a:t>
          </a:r>
          <a:endParaRPr lang="en-IN" sz="1800" b="0" i="0" u="none" strike="noStrike" kern="1200" cap="none" dirty="0">
            <a:solidFill>
              <a:srgbClr val="404040"/>
            </a:solidFill>
            <a:latin typeface="Roboto"/>
            <a:ea typeface="Roboto"/>
            <a:cs typeface="Roboto"/>
          </a:endParaRPr>
        </a:p>
      </dsp:txBody>
      <dsp:txXfrm>
        <a:off x="7256260" y="1867950"/>
        <a:ext cx="1669936" cy="16700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A170C4-293A-4F28-9E5B-0A0536FCE4A8}">
      <dsp:nvSpPr>
        <dsp:cNvPr id="0" name=""/>
        <dsp:cNvSpPr/>
      </dsp:nvSpPr>
      <dsp:spPr>
        <a:xfrm>
          <a:off x="790382" y="0"/>
          <a:ext cx="5096672" cy="5096672"/>
        </a:xfrm>
        <a:prstGeom prst="triangle">
          <a:avLst/>
        </a:prstGeom>
        <a:solidFill>
          <a:srgbClr val="E49A2C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51CA1F-4060-490C-BCA1-32D87B755E64}">
      <dsp:nvSpPr>
        <dsp:cNvPr id="0" name=""/>
        <dsp:cNvSpPr/>
      </dsp:nvSpPr>
      <dsp:spPr>
        <a:xfrm>
          <a:off x="3338718" y="510164"/>
          <a:ext cx="3312836" cy="90585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685800" marR="0" lvl="1" indent="-228600" algn="ctr" defTabSz="800100" rtl="0">
            <a:lnSpc>
              <a:spcPct val="90000"/>
            </a:lnSpc>
            <a:spcBef>
              <a:spcPct val="0"/>
            </a:spcBef>
            <a:spcAft>
              <a:spcPts val="0"/>
            </a:spcAft>
            <a:buClr>
              <a:schemeClr val="dk1"/>
            </a:buClr>
            <a:buSzPts val="2400"/>
            <a:buFont typeface="Arial"/>
            <a:buNone/>
          </a:pPr>
          <a:r>
            <a:rPr lang="en-IN" sz="1800" b="0" i="0" u="none" strike="noStrike" kern="1200" cap="none" dirty="0">
              <a:solidFill>
                <a:srgbClr val="404040"/>
              </a:solidFill>
              <a:latin typeface="Roboto"/>
              <a:ea typeface="Roboto"/>
              <a:cs typeface="Arial"/>
              <a:sym typeface="Arial"/>
            </a:rPr>
            <a:t>Informal</a:t>
          </a:r>
        </a:p>
      </dsp:txBody>
      <dsp:txXfrm>
        <a:off x="3382938" y="554384"/>
        <a:ext cx="3224396" cy="817413"/>
      </dsp:txXfrm>
    </dsp:sp>
    <dsp:sp modelId="{D9957A42-EFF3-4FD9-9127-A21541CF98BA}">
      <dsp:nvSpPr>
        <dsp:cNvPr id="0" name=""/>
        <dsp:cNvSpPr/>
      </dsp:nvSpPr>
      <dsp:spPr>
        <a:xfrm>
          <a:off x="3338718" y="1529250"/>
          <a:ext cx="3312836" cy="90585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25" tIns="45700" rIns="91425" bIns="45700" numCol="1" spcCol="1270" anchor="ctr" anchorCtr="0">
          <a:noAutofit/>
        </a:bodyPr>
        <a:lstStyle/>
        <a:p>
          <a:pPr marL="685800" marR="0" lvl="1" indent="-228600" algn="ctr" defTabSz="800100" rtl="0">
            <a:lnSpc>
              <a:spcPct val="9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SzPts val="2400"/>
            <a:buFont typeface="Arial"/>
            <a:buNone/>
          </a:pPr>
          <a:r>
            <a:rPr lang="en-IN" sz="1800" b="0" i="0" u="none" strike="noStrike" kern="1200" cap="none" dirty="0">
              <a:solidFill>
                <a:srgbClr val="404040"/>
              </a:solidFill>
              <a:latin typeface="Roboto"/>
              <a:ea typeface="Roboto"/>
              <a:cs typeface="Arial"/>
              <a:sym typeface="Arial"/>
            </a:rPr>
            <a:t>Walkthrough </a:t>
          </a:r>
        </a:p>
      </dsp:txBody>
      <dsp:txXfrm>
        <a:off x="3382938" y="1573470"/>
        <a:ext cx="3224396" cy="817413"/>
      </dsp:txXfrm>
    </dsp:sp>
    <dsp:sp modelId="{DC15B4D9-B779-4DC2-8BC4-49A823DFE732}">
      <dsp:nvSpPr>
        <dsp:cNvPr id="0" name=""/>
        <dsp:cNvSpPr/>
      </dsp:nvSpPr>
      <dsp:spPr>
        <a:xfrm>
          <a:off x="3338718" y="2548335"/>
          <a:ext cx="3312836" cy="90585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685800" marR="0" lvl="1" indent="-228600" algn="ctr" defTabSz="800100" rtl="0">
            <a:lnSpc>
              <a:spcPct val="9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SzPts val="2400"/>
            <a:buFont typeface="Arial"/>
            <a:buNone/>
          </a:pPr>
          <a:r>
            <a:rPr lang="en-IN" sz="1800" b="0" i="0" u="none" strike="noStrike" kern="1200" cap="none" dirty="0">
              <a:solidFill>
                <a:srgbClr val="404040"/>
              </a:solidFill>
              <a:latin typeface="Roboto"/>
              <a:ea typeface="Roboto"/>
              <a:cs typeface="Arial"/>
              <a:sym typeface="Arial"/>
            </a:rPr>
            <a:t>Technical Review</a:t>
          </a:r>
        </a:p>
      </dsp:txBody>
      <dsp:txXfrm>
        <a:off x="3382938" y="2592555"/>
        <a:ext cx="3224396" cy="817413"/>
      </dsp:txXfrm>
    </dsp:sp>
    <dsp:sp modelId="{CD2DBB07-E598-4746-AC2D-80978A95A8D1}">
      <dsp:nvSpPr>
        <dsp:cNvPr id="0" name=""/>
        <dsp:cNvSpPr/>
      </dsp:nvSpPr>
      <dsp:spPr>
        <a:xfrm>
          <a:off x="3338718" y="3567421"/>
          <a:ext cx="3312836" cy="90585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>
              <a:lumMod val="65000"/>
              <a:lumOff val="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u="none" strike="noStrike" kern="1200" cap="none" dirty="0">
              <a:solidFill>
                <a:srgbClr val="404040"/>
              </a:solidFill>
              <a:latin typeface="Roboto"/>
              <a:ea typeface="Roboto"/>
              <a:cs typeface="Arial"/>
              <a:sym typeface="Arial"/>
            </a:rPr>
            <a:t>Inspection</a:t>
          </a:r>
        </a:p>
      </dsp:txBody>
      <dsp:txXfrm>
        <a:off x="3382938" y="3611641"/>
        <a:ext cx="3224396" cy="8174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B73A36-A457-4056-9DCC-65A1E899442E}">
      <dsp:nvSpPr>
        <dsp:cNvPr id="0" name=""/>
        <dsp:cNvSpPr/>
      </dsp:nvSpPr>
      <dsp:spPr>
        <a:xfrm>
          <a:off x="1663530" y="308864"/>
          <a:ext cx="2346282" cy="234628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600"/>
            <a:buNone/>
          </a:pPr>
          <a:r>
            <a:rPr lang="en-US" sz="2200" kern="1200" dirty="0">
              <a:solidFill>
                <a:schemeClr val="tx1"/>
              </a:solidFill>
              <a:latin typeface="Roboto"/>
              <a:ea typeface="Roboto"/>
            </a:rPr>
            <a:t>Evaluate and report test results </a:t>
          </a:r>
          <a:endParaRPr lang="en-IN" sz="2200" kern="1200" dirty="0"/>
        </a:p>
      </dsp:txBody>
      <dsp:txXfrm>
        <a:off x="2350740" y="996074"/>
        <a:ext cx="1659072" cy="1659072"/>
      </dsp:txXfrm>
    </dsp:sp>
    <dsp:sp modelId="{6F921A06-F804-41CB-B50C-05C3C0868256}">
      <dsp:nvSpPr>
        <dsp:cNvPr id="0" name=""/>
        <dsp:cNvSpPr/>
      </dsp:nvSpPr>
      <dsp:spPr>
        <a:xfrm rot="5400000">
          <a:off x="4118186" y="308864"/>
          <a:ext cx="2346282" cy="2346282"/>
        </a:xfrm>
        <a:prstGeom prst="pieWedge">
          <a:avLst/>
        </a:prstGeom>
        <a:solidFill>
          <a:srgbClr val="548236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SzPts val="1600"/>
            <a:buNone/>
          </a:pPr>
          <a:r>
            <a:rPr lang="en-US" sz="1800" kern="1200" dirty="0">
              <a:solidFill>
                <a:schemeClr val="tx1"/>
              </a:solidFill>
              <a:latin typeface="Roboto"/>
              <a:ea typeface="Roboto"/>
            </a:rPr>
            <a:t>Define/Adjust the testing strategy</a:t>
          </a:r>
          <a:endParaRPr lang="en-IN" sz="1800" b="0" i="0" u="none" strike="noStrike" kern="1200" cap="none" dirty="0">
            <a:solidFill>
              <a:schemeClr val="tx1"/>
            </a:solidFill>
            <a:latin typeface="Roboto"/>
            <a:ea typeface="Roboto"/>
            <a:cs typeface="Arial"/>
            <a:sym typeface="Arial"/>
          </a:endParaRPr>
        </a:p>
      </dsp:txBody>
      <dsp:txXfrm rot="-5400000">
        <a:off x="4118186" y="996074"/>
        <a:ext cx="1659072" cy="1659072"/>
      </dsp:txXfrm>
    </dsp:sp>
    <dsp:sp modelId="{802438B6-A8F0-481E-AEB4-5FF6E8E70046}">
      <dsp:nvSpPr>
        <dsp:cNvPr id="0" name=""/>
        <dsp:cNvSpPr/>
      </dsp:nvSpPr>
      <dsp:spPr>
        <a:xfrm rot="10800000">
          <a:off x="4118186" y="2763520"/>
          <a:ext cx="2346282" cy="2346282"/>
        </a:xfrm>
        <a:prstGeom prst="pieWedge">
          <a:avLst/>
        </a:prstGeom>
        <a:solidFill>
          <a:srgbClr val="C4171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SzPts val="1600"/>
            <a:buNone/>
          </a:pPr>
          <a:r>
            <a:rPr lang="en-IN" sz="1800" kern="1200" dirty="0">
              <a:solidFill>
                <a:schemeClr val="tx1"/>
              </a:solidFill>
              <a:latin typeface="Roboto"/>
              <a:ea typeface="Roboto"/>
            </a:rPr>
            <a:t>Plan test execution </a:t>
          </a:r>
          <a:endParaRPr lang="en-IN" sz="1800" b="0" i="0" u="none" strike="noStrike" kern="1200" cap="none" dirty="0">
            <a:solidFill>
              <a:schemeClr val="tx1"/>
            </a:solidFill>
            <a:latin typeface="Roboto"/>
            <a:ea typeface="Roboto"/>
            <a:cs typeface="Arial"/>
            <a:sym typeface="Arial"/>
          </a:endParaRPr>
        </a:p>
      </dsp:txBody>
      <dsp:txXfrm rot="10800000">
        <a:off x="4118186" y="2763520"/>
        <a:ext cx="1659072" cy="1659072"/>
      </dsp:txXfrm>
    </dsp:sp>
    <dsp:sp modelId="{DF308481-B520-4761-93D0-2402F63ABD0F}">
      <dsp:nvSpPr>
        <dsp:cNvPr id="0" name=""/>
        <dsp:cNvSpPr/>
      </dsp:nvSpPr>
      <dsp:spPr>
        <a:xfrm rot="16200000">
          <a:off x="1663530" y="2763520"/>
          <a:ext cx="2346282" cy="2346282"/>
        </a:xfrm>
        <a:prstGeom prst="pieWedge">
          <a:avLst/>
        </a:prstGeom>
        <a:solidFill>
          <a:srgbClr val="E49A2C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SzPts val="1600"/>
            <a:buNone/>
          </a:pPr>
          <a:r>
            <a:rPr lang="en-US" sz="1800" kern="1200" dirty="0">
              <a:solidFill>
                <a:schemeClr val="tx1"/>
              </a:solidFill>
              <a:latin typeface="Roboto"/>
              <a:ea typeface="Roboto"/>
            </a:rPr>
            <a:t>Evaluate and report test results</a:t>
          </a:r>
          <a:endParaRPr lang="en-IN" sz="1800" b="0" i="0" u="none" strike="noStrike" kern="1200" cap="none" dirty="0">
            <a:solidFill>
              <a:schemeClr val="tx1"/>
            </a:solidFill>
            <a:latin typeface="Roboto"/>
            <a:ea typeface="Roboto"/>
            <a:cs typeface="Arial"/>
            <a:sym typeface="Arial"/>
          </a:endParaRPr>
        </a:p>
      </dsp:txBody>
      <dsp:txXfrm rot="5400000">
        <a:off x="2350740" y="2763520"/>
        <a:ext cx="1659072" cy="1659072"/>
      </dsp:txXfrm>
    </dsp:sp>
    <dsp:sp modelId="{89F7D559-715F-456D-B552-A4216D4BA7F3}">
      <dsp:nvSpPr>
        <dsp:cNvPr id="0" name=""/>
        <dsp:cNvSpPr/>
      </dsp:nvSpPr>
      <dsp:spPr>
        <a:xfrm>
          <a:off x="3658954" y="2221653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3FD6D4-0F9C-4020-A59A-1F4BC14319DC}">
      <dsp:nvSpPr>
        <dsp:cNvPr id="0" name=""/>
        <dsp:cNvSpPr/>
      </dsp:nvSpPr>
      <dsp:spPr>
        <a:xfrm rot="10800000">
          <a:off x="3658954" y="2492586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ACBDD-BF7E-4D35-82FA-688131881BFF}">
      <dsp:nvSpPr>
        <dsp:cNvPr id="0" name=""/>
        <dsp:cNvSpPr/>
      </dsp:nvSpPr>
      <dsp:spPr>
        <a:xfrm rot="16200000">
          <a:off x="677333" y="-677333"/>
          <a:ext cx="2709333" cy="4064000"/>
        </a:xfrm>
        <a:prstGeom prst="round1Rect">
          <a:avLst/>
        </a:prstGeom>
        <a:solidFill>
          <a:srgbClr val="117399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25" tIns="45700" rIns="91425" bIns="45700" numCol="1" spcCol="1270" anchor="ctr" anchorCtr="0">
          <a:noAutofit/>
        </a:bodyPr>
        <a:lstStyle/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</a:pPr>
          <a:endParaRPr lang="en-IN" sz="1400" b="0" i="0" u="none" strike="noStrike" kern="1200" cap="none" dirty="0">
            <a:solidFill>
              <a:srgbClr val="000000"/>
            </a:solidFill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</a:pPr>
          <a:endParaRPr lang="en-IN" sz="1400" b="0" i="0" u="none" strike="noStrike" kern="1200" cap="none" dirty="0">
            <a:solidFill>
              <a:srgbClr val="000000"/>
            </a:solidFill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</a:pPr>
          <a:endParaRPr lang="en-IN" sz="1400" b="0" i="0" u="none" strike="noStrike" kern="1200" cap="none" dirty="0">
            <a:solidFill>
              <a:srgbClr val="000000"/>
            </a:solidFill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</a:pPr>
          <a:endParaRPr lang="en-IN" sz="1400" b="0" i="0" u="none" strike="noStrike" kern="1200" cap="none" dirty="0">
            <a:solidFill>
              <a:srgbClr val="000000"/>
            </a:solidFill>
            <a:latin typeface="Arial"/>
            <a:ea typeface="Arial"/>
            <a:cs typeface="Arial"/>
            <a:sym typeface="Arial"/>
          </a:endParaRPr>
        </a:p>
        <a:p>
          <a:pPr marL="0" marR="0" lvl="0" indent="0" algn="l" defTabSz="622300" rtl="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</a:pPr>
          <a:r>
            <a:rPr lang="en-IN" sz="1800" b="0" i="0" u="none" strike="noStrike" kern="1200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rPr>
            <a:t>Test case shows expected &lt;&gt; actual </a:t>
          </a:r>
        </a:p>
      </dsp:txBody>
      <dsp:txXfrm rot="5400000">
        <a:off x="-1" y="1"/>
        <a:ext cx="4064000" cy="2032000"/>
      </dsp:txXfrm>
    </dsp:sp>
    <dsp:sp modelId="{900219C7-6F9D-41C3-A244-C972B71FE8FA}">
      <dsp:nvSpPr>
        <dsp:cNvPr id="0" name=""/>
        <dsp:cNvSpPr/>
      </dsp:nvSpPr>
      <dsp:spPr>
        <a:xfrm>
          <a:off x="4064000" y="0"/>
          <a:ext cx="4064000" cy="2709333"/>
        </a:xfrm>
        <a:prstGeom prst="round1Rect">
          <a:avLst/>
        </a:prstGeom>
        <a:solidFill>
          <a:srgbClr val="E49A2C"/>
        </a:solidFill>
        <a:ln w="25400" cap="flat" cmpd="sng" algn="ctr">
          <a:noFill/>
          <a:prstDash val="solid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</a:pPr>
          <a:endParaRPr lang="en-IN" sz="1400" b="0" i="0" u="none" strike="noStrike" kern="1200" cap="none" dirty="0">
            <a:solidFill>
              <a:srgbClr val="000000"/>
            </a:solidFill>
            <a:latin typeface="Arial"/>
            <a:ea typeface="Arial"/>
            <a:cs typeface="Arial"/>
            <a:sym typeface="Arial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</a:pPr>
          <a:endParaRPr lang="en-IN" sz="1400" b="0" i="0" u="none" strike="noStrike" kern="1200" cap="none" dirty="0">
            <a:solidFill>
              <a:srgbClr val="000000"/>
            </a:solidFill>
            <a:latin typeface="Arial"/>
            <a:ea typeface="Arial"/>
            <a:cs typeface="Arial"/>
            <a:sym typeface="Arial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</a:pPr>
          <a:endParaRPr lang="en-IN" sz="1400" b="0" i="0" u="none" strike="noStrike" kern="1200" cap="none" dirty="0">
            <a:solidFill>
              <a:srgbClr val="000000"/>
            </a:solidFill>
            <a:latin typeface="Arial"/>
            <a:ea typeface="Arial"/>
            <a:cs typeface="Arial"/>
            <a:sym typeface="Arial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</a:pPr>
          <a:endParaRPr lang="en-IN" sz="1400" b="0" i="0" u="none" strike="noStrike" kern="1200" cap="none" dirty="0">
            <a:solidFill>
              <a:srgbClr val="000000"/>
            </a:solidFill>
            <a:latin typeface="Arial"/>
            <a:ea typeface="Arial"/>
            <a:cs typeface="Arial"/>
            <a:sym typeface="Arial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</a:pPr>
          <a:endParaRPr lang="en-IN" sz="1400" b="0" i="0" u="none" strike="noStrike" kern="1200" cap="none" dirty="0">
            <a:solidFill>
              <a:srgbClr val="000000"/>
            </a:solidFill>
            <a:latin typeface="Arial"/>
            <a:ea typeface="Arial"/>
            <a:cs typeface="Arial"/>
            <a:sym typeface="Arial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</a:pPr>
          <a:r>
            <a:rPr lang="en-IN" sz="1800" b="0" i="0" u="none" strike="noStrike" kern="1200" cap="none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Arial"/>
              <a:sym typeface="Arial"/>
            </a:rPr>
            <a:t>Test case shows expected == actual </a:t>
          </a:r>
        </a:p>
      </dsp:txBody>
      <dsp:txXfrm>
        <a:off x="4064000" y="0"/>
        <a:ext cx="4064000" cy="2032000"/>
      </dsp:txXfrm>
    </dsp:sp>
    <dsp:sp modelId="{CC2CCF99-06BA-4717-BE6A-578970987D9F}">
      <dsp:nvSpPr>
        <dsp:cNvPr id="0" name=""/>
        <dsp:cNvSpPr/>
      </dsp:nvSpPr>
      <dsp:spPr>
        <a:xfrm rot="10800000">
          <a:off x="0" y="2709333"/>
          <a:ext cx="4064000" cy="2709333"/>
        </a:xfrm>
        <a:prstGeom prst="round1Rect">
          <a:avLst/>
        </a:prstGeom>
        <a:solidFill>
          <a:srgbClr val="548236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</a:pPr>
          <a:r>
            <a:rPr lang="en-IN" sz="1800" b="0" i="0" u="none" strike="noStrike" kern="1200" cap="none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Arial"/>
              <a:sym typeface="Arial"/>
            </a:rPr>
            <a:t>Test case shows expected &lt;&gt; actual </a:t>
          </a:r>
        </a:p>
      </dsp:txBody>
      <dsp:txXfrm rot="10800000">
        <a:off x="0" y="3386666"/>
        <a:ext cx="4064000" cy="2032000"/>
      </dsp:txXfrm>
    </dsp:sp>
    <dsp:sp modelId="{0C5224EA-05FB-46C7-AE52-63F45E2B8803}">
      <dsp:nvSpPr>
        <dsp:cNvPr id="0" name=""/>
        <dsp:cNvSpPr/>
      </dsp:nvSpPr>
      <dsp:spPr>
        <a:xfrm rot="5400000">
          <a:off x="4741333" y="2032000"/>
          <a:ext cx="2709333" cy="4064000"/>
        </a:xfrm>
        <a:prstGeom prst="round1Rect">
          <a:avLst/>
        </a:prstGeom>
        <a:solidFill>
          <a:srgbClr val="C41717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SzPts val="1400"/>
            <a:buFont typeface="Arial"/>
            <a:buNone/>
          </a:pPr>
          <a:r>
            <a:rPr lang="en-IN" sz="1800" b="0" i="0" u="none" strike="noStrike" kern="1200" cap="none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Arial"/>
              <a:sym typeface="Arial"/>
            </a:rPr>
            <a:t> Test case shows expected == actual </a:t>
          </a:r>
          <a:endParaRPr lang="en-IN" sz="1400" b="0" i="0" u="none" strike="noStrike" kern="1200" cap="none" dirty="0">
            <a:solidFill>
              <a:srgbClr val="000000"/>
            </a:solidFill>
            <a:latin typeface="Roboto" panose="02000000000000000000" pitchFamily="2" charset="0"/>
            <a:ea typeface="Roboto" panose="02000000000000000000" pitchFamily="2" charset="0"/>
            <a:cs typeface="Arial"/>
            <a:sym typeface="Arial"/>
          </a:endParaRPr>
        </a:p>
      </dsp:txBody>
      <dsp:txXfrm rot="-5400000">
        <a:off x="4063999" y="3386666"/>
        <a:ext cx="4064000" cy="2032000"/>
      </dsp:txXfrm>
    </dsp:sp>
    <dsp:sp modelId="{7E56F576-E47E-4D31-A940-6BE2B76DF7D7}">
      <dsp:nvSpPr>
        <dsp:cNvPr id="0" name=""/>
        <dsp:cNvSpPr/>
      </dsp:nvSpPr>
      <dsp:spPr>
        <a:xfrm>
          <a:off x="2844799" y="2032000"/>
          <a:ext cx="2438400" cy="1354666"/>
        </a:xfrm>
        <a:prstGeom prst="roundRect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rgbClr val="000000"/>
              </a:solidFill>
              <a:latin typeface="Roboto"/>
              <a:ea typeface="Roboto"/>
              <a:cs typeface="+mn-cs"/>
            </a:rPr>
            <a:t>Test result evaluation </a:t>
          </a:r>
        </a:p>
      </dsp:txBody>
      <dsp:txXfrm>
        <a:off x="2910928" y="2098129"/>
        <a:ext cx="2306142" cy="12224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8CA21-92A4-4221-A51B-74012A047695}">
      <dsp:nvSpPr>
        <dsp:cNvPr id="0" name=""/>
        <dsp:cNvSpPr/>
      </dsp:nvSpPr>
      <dsp:spPr>
        <a:xfrm>
          <a:off x="0" y="0"/>
          <a:ext cx="8518760" cy="3407504"/>
        </a:xfrm>
        <a:prstGeom prst="leftRightRibb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3E567D-CE31-43E5-A6EB-E60E1B036781}">
      <dsp:nvSpPr>
        <dsp:cNvPr id="0" name=""/>
        <dsp:cNvSpPr/>
      </dsp:nvSpPr>
      <dsp:spPr>
        <a:xfrm>
          <a:off x="1009881" y="383780"/>
          <a:ext cx="2811190" cy="166967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4008" rIns="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Roboto" panose="02000000000000000000" pitchFamily="2" charset="0"/>
              <a:ea typeface="Roboto" panose="02000000000000000000" pitchFamily="2" charset="0"/>
            </a:rPr>
            <a:t>Test Management tools </a:t>
          </a:r>
        </a:p>
      </dsp:txBody>
      <dsp:txXfrm>
        <a:off x="1009881" y="383780"/>
        <a:ext cx="2811190" cy="1669676"/>
      </dsp:txXfrm>
    </dsp:sp>
    <dsp:sp modelId="{655EF092-DAD1-4F9E-9077-76373DB4067D}">
      <dsp:nvSpPr>
        <dsp:cNvPr id="0" name=""/>
        <dsp:cNvSpPr/>
      </dsp:nvSpPr>
      <dsp:spPr>
        <a:xfrm>
          <a:off x="4146221" y="1002363"/>
          <a:ext cx="3322316" cy="166967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4008" rIns="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Roboto" panose="02000000000000000000" pitchFamily="2" charset="0"/>
              <a:ea typeface="Roboto" panose="02000000000000000000" pitchFamily="2" charset="0"/>
            </a:rPr>
            <a:t>Test Automation Tools </a:t>
          </a:r>
        </a:p>
      </dsp:txBody>
      <dsp:txXfrm>
        <a:off x="4146221" y="1002363"/>
        <a:ext cx="3322316" cy="16696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74" name="Google Shape;37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0308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2" name="Google Shape;562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" name="Google Shape;56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2" name="Google Shape;562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765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2" name="Google Shape;69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93" name="Google Shape;693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216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2" name="Google Shape;69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93" name="Google Shape;693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85191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2" name="Google Shape;16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76993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7" name="Google Shape;767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8" name="Google Shape;768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2" name="Google Shape;16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Agenda/Objective + Description Slide (Layout#01)</a:t>
            </a:r>
            <a:endParaRPr dirty="0"/>
          </a:p>
        </p:txBody>
      </p:sp>
      <p:sp>
        <p:nvSpPr>
          <p:cNvPr id="418" name="Google Shape;41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9" name="Google Shape;24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/>
              <a:t>Full Screen Image with Bulleted list</a:t>
            </a:r>
            <a:endParaRPr/>
          </a:p>
        </p:txBody>
      </p:sp>
      <p:sp>
        <p:nvSpPr>
          <p:cNvPr id="640" name="Google Shape;64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840acf42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840acf42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49" descr="Background pattern&#10;&#10;Description automatically generated"/>
          <p:cNvPicPr preferRelativeResize="0"/>
          <p:nvPr/>
        </p:nvPicPr>
        <p:blipFill rotWithShape="1">
          <a:blip r:embed="rId2">
            <a:alphaModFix amt="66000"/>
          </a:blip>
          <a:srcRect r="3387"/>
          <a:stretch/>
        </p:blipFill>
        <p:spPr>
          <a:xfrm>
            <a:off x="414337" y="428"/>
            <a:ext cx="11777663" cy="685714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6" name="Google Shape;3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04329" y="6067987"/>
            <a:ext cx="402882" cy="5137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482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2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09;p1">
            <a:extLst>
              <a:ext uri="{FF2B5EF4-FFF2-40B4-BE49-F238E27FC236}">
                <a16:creationId xmlns:a16="http://schemas.microsoft.com/office/drawing/2014/main" id="{FDF6D96E-92AF-405D-9CFE-F6E501BE29A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-974103" y="1795544"/>
            <a:ext cx="5932602" cy="156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sz="4000" b="1" dirty="0">
                <a:solidFill>
                  <a:srgbClr val="FFFFFF"/>
                </a:solidFill>
                <a:latin typeface="Roboto"/>
                <a:ea typeface="Roboto"/>
                <a:sym typeface="Arial"/>
              </a:rPr>
              <a:t>Testing </a:t>
            </a:r>
            <a:endParaRPr sz="4000" b="1" dirty="0">
              <a:solidFill>
                <a:srgbClr val="FFFFFF"/>
              </a:solidFill>
              <a:latin typeface="Roboto"/>
              <a:ea typeface="Roboto"/>
              <a:sym typeface="Arial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0" y="3355942"/>
            <a:ext cx="3873707" cy="696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6000"/>
            </a:pPr>
            <a:r>
              <a:rPr lang="en-IN" sz="3200" b="1" dirty="0">
                <a:solidFill>
                  <a:srgbClr val="FFFFFF"/>
                </a:solidFill>
                <a:latin typeface="Roboto"/>
                <a:ea typeface="Roboto"/>
              </a:rPr>
              <a:t>Day 02</a:t>
            </a:r>
            <a:endParaRPr sz="3200" b="1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pic>
        <p:nvPicPr>
          <p:cNvPr id="5" name="Google Shape;313;p1">
            <a:extLst>
              <a:ext uri="{FF2B5EF4-FFF2-40B4-BE49-F238E27FC236}">
                <a16:creationId xmlns:a16="http://schemas.microsoft.com/office/drawing/2014/main" id="{237F7B42-22EA-4102-AD84-CD1590D4813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1631" y="733152"/>
            <a:ext cx="1317670" cy="49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" y="428"/>
            <a:ext cx="12190474" cy="685714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4"/>
          <p:cNvSpPr/>
          <p:nvPr/>
        </p:nvSpPr>
        <p:spPr>
          <a:xfrm>
            <a:off x="0" y="0"/>
            <a:ext cx="12190474" cy="6857999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4"/>
          <p:cNvSpPr txBox="1"/>
          <p:nvPr/>
        </p:nvSpPr>
        <p:spPr>
          <a:xfrm>
            <a:off x="799498" y="2162392"/>
            <a:ext cx="4453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"/>
              <a:buNone/>
            </a:pPr>
            <a:r>
              <a:rPr lang="en-US" sz="40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Dynamic Testing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132841"/>
            <a:ext cx="12192000" cy="172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11839" y="2005243"/>
            <a:ext cx="6080161" cy="5502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313;p21">
            <a:extLst>
              <a:ext uri="{FF2B5EF4-FFF2-40B4-BE49-F238E27FC236}">
                <a16:creationId xmlns:a16="http://schemas.microsoft.com/office/drawing/2014/main" id="{F0841BE2-CE48-4B92-80DC-C2C6C69E75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8017" y="215123"/>
            <a:ext cx="10298000" cy="64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2800" b="1" dirty="0">
                <a:solidFill>
                  <a:srgbClr val="FF0001"/>
                </a:solidFill>
                <a:latin typeface="Roboto"/>
                <a:ea typeface="Roboto"/>
                <a:sym typeface="Arial"/>
              </a:rPr>
              <a:t>Dynamic Testing</a:t>
            </a:r>
            <a:br>
              <a:rPr lang="en-IN" sz="2800" b="1" dirty="0">
                <a:solidFill>
                  <a:srgbClr val="FF0001"/>
                </a:solidFill>
                <a:latin typeface="Roboto"/>
                <a:ea typeface="Roboto"/>
              </a:rPr>
            </a:br>
            <a:endParaRPr sz="2800" b="1" dirty="0">
              <a:solidFill>
                <a:srgbClr val="FF0001"/>
              </a:solidFill>
              <a:latin typeface="Roboto"/>
              <a:ea typeface="Roboto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8571A60-67FE-424A-AFAA-5804311640D1}"/>
              </a:ext>
            </a:extLst>
          </p:cNvPr>
          <p:cNvSpPr/>
          <p:nvPr/>
        </p:nvSpPr>
        <p:spPr>
          <a:xfrm>
            <a:off x="0" y="5740297"/>
            <a:ext cx="12192000" cy="1117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103" name="Diagram 102">
            <a:extLst>
              <a:ext uri="{FF2B5EF4-FFF2-40B4-BE49-F238E27FC236}">
                <a16:creationId xmlns:a16="http://schemas.microsoft.com/office/drawing/2014/main" id="{BDE5CEC8-2E3A-4455-ABCD-7E6E1C2CA4B3}"/>
              </a:ext>
            </a:extLst>
          </p:cNvPr>
          <p:cNvGraphicFramePr/>
          <p:nvPr/>
        </p:nvGraphicFramePr>
        <p:xfrm>
          <a:off x="578498" y="1"/>
          <a:ext cx="10098433" cy="5740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3" name="Google Shape;460;p9">
            <a:extLst>
              <a:ext uri="{FF2B5EF4-FFF2-40B4-BE49-F238E27FC236}">
                <a16:creationId xmlns:a16="http://schemas.microsoft.com/office/drawing/2014/main" id="{B2A7DA83-5522-4A05-9610-BA3B96C0705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199044" y="5986021"/>
            <a:ext cx="508168" cy="5957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oogle Shape;1349;p42">
            <a:extLst>
              <a:ext uri="{FF2B5EF4-FFF2-40B4-BE49-F238E27FC236}">
                <a16:creationId xmlns:a16="http://schemas.microsoft.com/office/drawing/2014/main" id="{D8CB0521-314E-4D76-AD61-44F3BC330036}"/>
              </a:ext>
            </a:extLst>
          </p:cNvPr>
          <p:cNvGrpSpPr/>
          <p:nvPr/>
        </p:nvGrpSpPr>
        <p:grpSpPr>
          <a:xfrm>
            <a:off x="578498" y="922150"/>
            <a:ext cx="5517499" cy="2049650"/>
            <a:chOff x="938863" y="1379350"/>
            <a:chExt cx="3484612" cy="1262700"/>
          </a:xfrm>
        </p:grpSpPr>
        <p:sp>
          <p:nvSpPr>
            <p:cNvPr id="27" name="Google Shape;1350;p42">
              <a:extLst>
                <a:ext uri="{FF2B5EF4-FFF2-40B4-BE49-F238E27FC236}">
                  <a16:creationId xmlns:a16="http://schemas.microsoft.com/office/drawing/2014/main" id="{8E8483C4-43F4-4673-8F55-58CBF2982238}"/>
                </a:ext>
              </a:extLst>
            </p:cNvPr>
            <p:cNvSpPr/>
            <p:nvPr/>
          </p:nvSpPr>
          <p:spPr>
            <a:xfrm>
              <a:off x="1502375" y="1379350"/>
              <a:ext cx="2921100" cy="12627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1;p42">
              <a:extLst>
                <a:ext uri="{FF2B5EF4-FFF2-40B4-BE49-F238E27FC236}">
                  <a16:creationId xmlns:a16="http://schemas.microsoft.com/office/drawing/2014/main" id="{DDB8FB8B-239E-4DD1-AF2F-670B1332E3F3}"/>
                </a:ext>
              </a:extLst>
            </p:cNvPr>
            <p:cNvSpPr txBox="1"/>
            <p:nvPr/>
          </p:nvSpPr>
          <p:spPr>
            <a:xfrm>
              <a:off x="2173011" y="1752292"/>
              <a:ext cx="188460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42950" lvl="1" indent="-28575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bg2"/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3F3F3F"/>
                  </a:solidFill>
                  <a:latin typeface="Roboto"/>
                  <a:ea typeface="Roboto"/>
                </a:rPr>
                <a:t>Boundary Value Analysis</a:t>
              </a:r>
            </a:p>
            <a:p>
              <a:pPr marL="742950" lvl="1" indent="-28575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bg2"/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3F3F3F"/>
                  </a:solidFill>
                  <a:latin typeface="Roboto"/>
                  <a:ea typeface="Roboto"/>
                </a:rPr>
                <a:t>Equivalence Partitioning</a:t>
              </a:r>
            </a:p>
            <a:p>
              <a:pPr marL="742950" lvl="1" indent="-28575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bg2"/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3F3F3F"/>
                  </a:solidFill>
                  <a:latin typeface="Roboto"/>
                  <a:ea typeface="Roboto"/>
                </a:rPr>
                <a:t>Decision Table Testing</a:t>
              </a:r>
            </a:p>
            <a:p>
              <a:pPr marL="742950" lvl="1" indent="-28575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bg2"/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3F3F3F"/>
                  </a:solidFill>
                  <a:latin typeface="Roboto"/>
                  <a:ea typeface="Roboto"/>
                </a:rPr>
                <a:t>State Transition Testing</a:t>
              </a:r>
            </a:p>
            <a:p>
              <a:pPr marL="742950" lvl="1" indent="-28575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bg2"/>
                </a:buClr>
                <a:buSzPts val="2400"/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3F3F3F"/>
                  </a:solidFill>
                  <a:latin typeface="Roboto"/>
                  <a:ea typeface="Roboto"/>
                </a:rPr>
                <a:t>Use Case Testing</a:t>
              </a:r>
            </a:p>
          </p:txBody>
        </p:sp>
        <p:sp>
          <p:nvSpPr>
            <p:cNvPr id="29" name="Google Shape;1352;p42">
              <a:extLst>
                <a:ext uri="{FF2B5EF4-FFF2-40B4-BE49-F238E27FC236}">
                  <a16:creationId xmlns:a16="http://schemas.microsoft.com/office/drawing/2014/main" id="{64F94B18-FF66-47D2-BEA5-4938187E4D51}"/>
                </a:ext>
              </a:extLst>
            </p:cNvPr>
            <p:cNvSpPr txBox="1"/>
            <p:nvPr/>
          </p:nvSpPr>
          <p:spPr>
            <a:xfrm>
              <a:off x="2216672" y="1430197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IN" sz="1800" dirty="0">
                  <a:solidFill>
                    <a:srgbClr val="3F3F3F"/>
                  </a:solidFill>
                  <a:latin typeface="Roboto"/>
                  <a:ea typeface="Roboto"/>
                </a:rPr>
                <a:t>Black-Box Testing</a:t>
              </a:r>
            </a:p>
          </p:txBody>
        </p:sp>
        <p:sp>
          <p:nvSpPr>
            <p:cNvPr id="30" name="Google Shape;1353;p42">
              <a:extLst>
                <a:ext uri="{FF2B5EF4-FFF2-40B4-BE49-F238E27FC236}">
                  <a16:creationId xmlns:a16="http://schemas.microsoft.com/office/drawing/2014/main" id="{EBA332CD-9E2E-4B22-AC9A-75B428BB8959}"/>
                </a:ext>
              </a:extLst>
            </p:cNvPr>
            <p:cNvSpPr/>
            <p:nvPr/>
          </p:nvSpPr>
          <p:spPr>
            <a:xfrm>
              <a:off x="938863" y="2099025"/>
              <a:ext cx="451275" cy="413175"/>
            </a:xfrm>
            <a:custGeom>
              <a:avLst/>
              <a:gdLst/>
              <a:ahLst/>
              <a:cxnLst/>
              <a:rect l="l" t="t" r="r" b="b"/>
              <a:pathLst>
                <a:path w="18051" h="16527" extrusionOk="0">
                  <a:moveTo>
                    <a:pt x="11216" y="1"/>
                  </a:moveTo>
                  <a:cubicBezTo>
                    <a:pt x="5025" y="1"/>
                    <a:pt x="1" y="5025"/>
                    <a:pt x="1" y="11216"/>
                  </a:cubicBezTo>
                  <a:lnTo>
                    <a:pt x="1" y="16526"/>
                  </a:lnTo>
                  <a:lnTo>
                    <a:pt x="8919" y="16526"/>
                  </a:lnTo>
                  <a:cubicBezTo>
                    <a:pt x="13955" y="16526"/>
                    <a:pt x="18051" y="12443"/>
                    <a:pt x="18051" y="7394"/>
                  </a:cubicBezTo>
                  <a:lnTo>
                    <a:pt x="18051" y="1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54;p42">
              <a:extLst>
                <a:ext uri="{FF2B5EF4-FFF2-40B4-BE49-F238E27FC236}">
                  <a16:creationId xmlns:a16="http://schemas.microsoft.com/office/drawing/2014/main" id="{393A622F-68DA-4415-97D8-BFD2D4CCE9F1}"/>
                </a:ext>
              </a:extLst>
            </p:cNvPr>
            <p:cNvSpPr/>
            <p:nvPr/>
          </p:nvSpPr>
          <p:spPr>
            <a:xfrm>
              <a:off x="938863" y="1509175"/>
              <a:ext cx="1198100" cy="873350"/>
            </a:xfrm>
            <a:custGeom>
              <a:avLst/>
              <a:gdLst/>
              <a:ahLst/>
              <a:cxnLst/>
              <a:rect l="l" t="t" r="r" b="b"/>
              <a:pathLst>
                <a:path w="47924" h="34934" extrusionOk="0">
                  <a:moveTo>
                    <a:pt x="28957" y="0"/>
                  </a:moveTo>
                  <a:lnTo>
                    <a:pt x="28957" y="5680"/>
                  </a:lnTo>
                  <a:lnTo>
                    <a:pt x="11216" y="5680"/>
                  </a:lnTo>
                  <a:cubicBezTo>
                    <a:pt x="5025" y="5680"/>
                    <a:pt x="1" y="10704"/>
                    <a:pt x="1" y="16895"/>
                  </a:cubicBezTo>
                  <a:lnTo>
                    <a:pt x="1" y="34933"/>
                  </a:lnTo>
                  <a:cubicBezTo>
                    <a:pt x="1" y="28742"/>
                    <a:pt x="5025" y="23718"/>
                    <a:pt x="11216" y="23718"/>
                  </a:cubicBezTo>
                  <a:lnTo>
                    <a:pt x="28957" y="23718"/>
                  </a:lnTo>
                  <a:lnTo>
                    <a:pt x="28957" y="29861"/>
                  </a:lnTo>
                  <a:lnTo>
                    <a:pt x="47888" y="14978"/>
                  </a:lnTo>
                  <a:cubicBezTo>
                    <a:pt x="47923" y="14955"/>
                    <a:pt x="47923" y="14907"/>
                    <a:pt x="47888" y="14883"/>
                  </a:cubicBezTo>
                  <a:lnTo>
                    <a:pt x="28957" y="0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358;p42">
            <a:extLst>
              <a:ext uri="{FF2B5EF4-FFF2-40B4-BE49-F238E27FC236}">
                <a16:creationId xmlns:a16="http://schemas.microsoft.com/office/drawing/2014/main" id="{EC7C3956-7945-44A5-B99A-7EC4B9A87DDA}"/>
              </a:ext>
            </a:extLst>
          </p:cNvPr>
          <p:cNvGrpSpPr/>
          <p:nvPr/>
        </p:nvGrpSpPr>
        <p:grpSpPr>
          <a:xfrm>
            <a:off x="5159432" y="2971800"/>
            <a:ext cx="5517497" cy="2492986"/>
            <a:chOff x="938863" y="2928100"/>
            <a:chExt cx="3484712" cy="1262700"/>
          </a:xfrm>
        </p:grpSpPr>
        <p:sp>
          <p:nvSpPr>
            <p:cNvPr id="33" name="Google Shape;1359;p42">
              <a:extLst>
                <a:ext uri="{FF2B5EF4-FFF2-40B4-BE49-F238E27FC236}">
                  <a16:creationId xmlns:a16="http://schemas.microsoft.com/office/drawing/2014/main" id="{0082A1A9-6019-46D2-A323-D4F1D2F01259}"/>
                </a:ext>
              </a:extLst>
            </p:cNvPr>
            <p:cNvSpPr/>
            <p:nvPr/>
          </p:nvSpPr>
          <p:spPr>
            <a:xfrm>
              <a:off x="1497375" y="2928100"/>
              <a:ext cx="2926200" cy="12627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" name="Google Shape;1360;p42">
              <a:extLst>
                <a:ext uri="{FF2B5EF4-FFF2-40B4-BE49-F238E27FC236}">
                  <a16:creationId xmlns:a16="http://schemas.microsoft.com/office/drawing/2014/main" id="{0FC281F7-C4A9-49E9-A47A-F7D37679ADF4}"/>
                </a:ext>
              </a:extLst>
            </p:cNvPr>
            <p:cNvSpPr txBox="1"/>
            <p:nvPr/>
          </p:nvSpPr>
          <p:spPr>
            <a:xfrm>
              <a:off x="2244200" y="2984824"/>
              <a:ext cx="1884600" cy="429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None/>
              </a:lvl1pPr>
            </a:lstStyle>
            <a:p>
              <a:pPr algn="ctr"/>
              <a:r>
                <a:rPr lang="en-IN" sz="1800" dirty="0">
                  <a:solidFill>
                    <a:srgbClr val="3F3F3F"/>
                  </a:solidFill>
                  <a:latin typeface="Roboto"/>
                  <a:ea typeface="Roboto"/>
                </a:rPr>
                <a:t>White-Box Testing</a:t>
              </a:r>
            </a:p>
          </p:txBody>
        </p:sp>
        <p:sp>
          <p:nvSpPr>
            <p:cNvPr id="35" name="Google Shape;1361;p42">
              <a:extLst>
                <a:ext uri="{FF2B5EF4-FFF2-40B4-BE49-F238E27FC236}">
                  <a16:creationId xmlns:a16="http://schemas.microsoft.com/office/drawing/2014/main" id="{23407D84-ACB2-4CC3-B97E-C39C22276F49}"/>
                </a:ext>
              </a:extLst>
            </p:cNvPr>
            <p:cNvSpPr txBox="1"/>
            <p:nvPr/>
          </p:nvSpPr>
          <p:spPr>
            <a:xfrm>
              <a:off x="2244199" y="3314983"/>
              <a:ext cx="1884600" cy="765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None/>
              </a:lvl1pPr>
            </a:lstStyle>
            <a:p>
              <a:pPr marL="685800" lvl="1" indent="-2286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bg2"/>
                </a:buClr>
                <a:buSzPts val="2400"/>
                <a:buFont typeface="Calibri"/>
                <a:buChar char="•"/>
              </a:pPr>
              <a:r>
                <a:rPr lang="en-US" sz="1400" dirty="0">
                  <a:solidFill>
                    <a:srgbClr val="3F3F3F"/>
                  </a:solidFill>
                  <a:latin typeface="Roboto"/>
                  <a:ea typeface="Roboto"/>
                </a:rPr>
                <a:t>Statement Coverage</a:t>
              </a:r>
            </a:p>
            <a:p>
              <a:pPr marL="685800" lvl="1" indent="-2286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bg2"/>
                </a:buClr>
                <a:buSzPts val="2400"/>
                <a:buFont typeface="Calibri"/>
                <a:buChar char="•"/>
              </a:pPr>
              <a:r>
                <a:rPr lang="en-US" sz="1400" dirty="0">
                  <a:solidFill>
                    <a:srgbClr val="3F3F3F"/>
                  </a:solidFill>
                  <a:latin typeface="Roboto"/>
                  <a:ea typeface="Roboto"/>
                </a:rPr>
                <a:t>Decision Coverage</a:t>
              </a:r>
            </a:p>
            <a:p>
              <a:pPr marL="685800" lvl="1" indent="-2286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bg2"/>
                </a:buClr>
                <a:buSzPts val="2400"/>
                <a:buFont typeface="Calibri"/>
                <a:buChar char="•"/>
              </a:pPr>
              <a:r>
                <a:rPr lang="en-US" sz="1400" dirty="0">
                  <a:solidFill>
                    <a:srgbClr val="3F3F3F"/>
                  </a:solidFill>
                  <a:latin typeface="Roboto"/>
                  <a:ea typeface="Roboto"/>
                </a:rPr>
                <a:t>Path Coverage</a:t>
              </a:r>
            </a:p>
          </p:txBody>
        </p:sp>
        <p:sp>
          <p:nvSpPr>
            <p:cNvPr id="36" name="Google Shape;1362;p42">
              <a:extLst>
                <a:ext uri="{FF2B5EF4-FFF2-40B4-BE49-F238E27FC236}">
                  <a16:creationId xmlns:a16="http://schemas.microsoft.com/office/drawing/2014/main" id="{57884366-8F90-4DDF-AFD9-D94091304823}"/>
                </a:ext>
              </a:extLst>
            </p:cNvPr>
            <p:cNvSpPr/>
            <p:nvPr/>
          </p:nvSpPr>
          <p:spPr>
            <a:xfrm>
              <a:off x="938863" y="3647775"/>
              <a:ext cx="451275" cy="413175"/>
            </a:xfrm>
            <a:custGeom>
              <a:avLst/>
              <a:gdLst/>
              <a:ahLst/>
              <a:cxnLst/>
              <a:rect l="l" t="t" r="r" b="b"/>
              <a:pathLst>
                <a:path w="18051" h="16527" extrusionOk="0">
                  <a:moveTo>
                    <a:pt x="11216" y="1"/>
                  </a:moveTo>
                  <a:cubicBezTo>
                    <a:pt x="5025" y="1"/>
                    <a:pt x="1" y="5013"/>
                    <a:pt x="1" y="11217"/>
                  </a:cubicBezTo>
                  <a:lnTo>
                    <a:pt x="1" y="16527"/>
                  </a:lnTo>
                  <a:lnTo>
                    <a:pt x="8919" y="16527"/>
                  </a:lnTo>
                  <a:cubicBezTo>
                    <a:pt x="13955" y="16527"/>
                    <a:pt x="18051" y="12443"/>
                    <a:pt x="18051" y="7395"/>
                  </a:cubicBezTo>
                  <a:lnTo>
                    <a:pt x="18051" y="1"/>
                  </a:ln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37" name="Google Shape;1363;p42">
              <a:extLst>
                <a:ext uri="{FF2B5EF4-FFF2-40B4-BE49-F238E27FC236}">
                  <a16:creationId xmlns:a16="http://schemas.microsoft.com/office/drawing/2014/main" id="{69653D14-D64F-4EC0-9FC1-F77CA9CDCF5B}"/>
                </a:ext>
              </a:extLst>
            </p:cNvPr>
            <p:cNvSpPr/>
            <p:nvPr/>
          </p:nvSpPr>
          <p:spPr>
            <a:xfrm>
              <a:off x="938863" y="3117237"/>
              <a:ext cx="1198100" cy="873350"/>
            </a:xfrm>
            <a:custGeom>
              <a:avLst/>
              <a:gdLst/>
              <a:ahLst/>
              <a:cxnLst/>
              <a:rect l="l" t="t" r="r" b="b"/>
              <a:pathLst>
                <a:path w="47924" h="34934" extrusionOk="0">
                  <a:moveTo>
                    <a:pt x="28957" y="1"/>
                  </a:moveTo>
                  <a:lnTo>
                    <a:pt x="28957" y="5668"/>
                  </a:lnTo>
                  <a:lnTo>
                    <a:pt x="11216" y="5668"/>
                  </a:lnTo>
                  <a:cubicBezTo>
                    <a:pt x="5025" y="5668"/>
                    <a:pt x="1" y="10693"/>
                    <a:pt x="1" y="16896"/>
                  </a:cubicBezTo>
                  <a:lnTo>
                    <a:pt x="1" y="34934"/>
                  </a:lnTo>
                  <a:cubicBezTo>
                    <a:pt x="1" y="28730"/>
                    <a:pt x="5025" y="23718"/>
                    <a:pt x="11216" y="23718"/>
                  </a:cubicBezTo>
                  <a:lnTo>
                    <a:pt x="28957" y="23718"/>
                  </a:lnTo>
                  <a:lnTo>
                    <a:pt x="28957" y="29862"/>
                  </a:lnTo>
                  <a:lnTo>
                    <a:pt x="47888" y="14979"/>
                  </a:lnTo>
                  <a:cubicBezTo>
                    <a:pt x="47923" y="14955"/>
                    <a:pt x="47923" y="14907"/>
                    <a:pt x="47888" y="14883"/>
                  </a:cubicBezTo>
                  <a:lnTo>
                    <a:pt x="28957" y="1"/>
                  </a:ln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266977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" y="428"/>
            <a:ext cx="12190476" cy="685714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745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9"/>
          <p:cNvSpPr txBox="1"/>
          <p:nvPr/>
        </p:nvSpPr>
        <p:spPr>
          <a:xfrm>
            <a:off x="799498" y="2162392"/>
            <a:ext cx="44532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"/>
              <a:buNone/>
            </a:pPr>
            <a:r>
              <a:rPr lang="en-US" sz="40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Black Box Testing </a:t>
            </a:r>
            <a:endParaRPr dirty="0"/>
          </a:p>
        </p:txBody>
      </p:sp>
      <p:pic>
        <p:nvPicPr>
          <p:cNvPr id="567" name="Google Shape;56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132841"/>
            <a:ext cx="12192000" cy="172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11839" y="2005243"/>
            <a:ext cx="6080161" cy="5502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"/>
          <p:cNvSpPr txBox="1">
            <a:spLocks noGrp="1"/>
          </p:cNvSpPr>
          <p:nvPr>
            <p:ph type="title"/>
          </p:nvPr>
        </p:nvSpPr>
        <p:spPr>
          <a:xfrm>
            <a:off x="157066" y="-14384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sz="2800" b="1" dirty="0">
                <a:solidFill>
                  <a:srgbClr val="FF0001"/>
                </a:solidFill>
                <a:latin typeface="Roboto"/>
                <a:ea typeface="Roboto"/>
              </a:rPr>
              <a:t>Black-Box Testing</a:t>
            </a:r>
            <a:endParaRPr sz="2800" b="1" dirty="0">
              <a:solidFill>
                <a:srgbClr val="FF0001"/>
              </a:solidFill>
              <a:latin typeface="Roboto"/>
              <a:ea typeface="Roboto"/>
            </a:endParaRPr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1"/>
          </p:nvPr>
        </p:nvSpPr>
        <p:spPr>
          <a:xfrm>
            <a:off x="157066" y="86996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lvl="1" indent="-285750">
              <a:buClr>
                <a:schemeClr val="bg2"/>
              </a:buClr>
              <a:buSzPts val="2400"/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3F3F3F"/>
                </a:solidFill>
                <a:latin typeface="Roboto"/>
                <a:ea typeface="Roboto"/>
                <a:cs typeface="Arial"/>
                <a:sym typeface="Arial"/>
              </a:rPr>
              <a:t>Boundary value analysis Vs Equivalence partitioning</a:t>
            </a:r>
            <a:endParaRPr sz="1800" dirty="0">
              <a:solidFill>
                <a:srgbClr val="3F3F3F"/>
              </a:solidFill>
              <a:latin typeface="Roboto"/>
              <a:ea typeface="Roboto"/>
              <a:cs typeface="Arial"/>
              <a:sym typeface="Arial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134" name="Google Shape;134;p9" descr="Valid equivalent partitions in a range from -100 to 100? - Stack Overflo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088" y="1636692"/>
            <a:ext cx="8201305" cy="35846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D8B3AE-0A31-4739-891F-0EC82E64630A}"/>
              </a:ext>
            </a:extLst>
          </p:cNvPr>
          <p:cNvSpPr/>
          <p:nvPr/>
        </p:nvSpPr>
        <p:spPr>
          <a:xfrm>
            <a:off x="0" y="5740297"/>
            <a:ext cx="12192000" cy="1117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Google Shape;460;p9">
            <a:extLst>
              <a:ext uri="{FF2B5EF4-FFF2-40B4-BE49-F238E27FC236}">
                <a16:creationId xmlns:a16="http://schemas.microsoft.com/office/drawing/2014/main" id="{3E35D782-0BF2-4F45-A2E7-FA5F68B6DF9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99044" y="5986021"/>
            <a:ext cx="508168" cy="595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 sz="2800" b="1" dirty="0">
                <a:solidFill>
                  <a:srgbClr val="FF0001"/>
                </a:solidFill>
                <a:latin typeface="Roboto"/>
                <a:ea typeface="Roboto"/>
              </a:rPr>
              <a:t>Black-Box Testing</a:t>
            </a:r>
            <a:endParaRPr sz="2800" b="1" dirty="0">
              <a:solidFill>
                <a:srgbClr val="FF0001"/>
              </a:solidFill>
              <a:latin typeface="Roboto"/>
              <a:ea typeface="Roboto"/>
            </a:endParaRPr>
          </a:p>
        </p:txBody>
      </p:sp>
      <p:sp>
        <p:nvSpPr>
          <p:cNvPr id="141" name="Google Shape;141;p10"/>
          <p:cNvSpPr txBox="1">
            <a:spLocks noGrp="1"/>
          </p:cNvSpPr>
          <p:nvPr>
            <p:ph type="body" idx="1"/>
          </p:nvPr>
        </p:nvSpPr>
        <p:spPr>
          <a:xfrm>
            <a:off x="91751" y="102347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800"/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3F3F3F"/>
                </a:solidFill>
                <a:latin typeface="Roboto"/>
                <a:ea typeface="Roboto"/>
                <a:cs typeface="Arial"/>
              </a:rPr>
              <a:t>State transition testing</a:t>
            </a:r>
            <a:endParaRPr sz="1800" dirty="0">
              <a:solidFill>
                <a:srgbClr val="3F3F3F"/>
              </a:solidFill>
              <a:latin typeface="Roboto"/>
              <a:ea typeface="Roboto"/>
              <a:cs typeface="Arial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1DF1F-291F-44A1-8229-5BF6E430ED07}"/>
              </a:ext>
            </a:extLst>
          </p:cNvPr>
          <p:cNvSpPr/>
          <p:nvPr/>
        </p:nvSpPr>
        <p:spPr>
          <a:xfrm>
            <a:off x="0" y="5740297"/>
            <a:ext cx="12192000" cy="1117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Google Shape;460;p9">
            <a:extLst>
              <a:ext uri="{FF2B5EF4-FFF2-40B4-BE49-F238E27FC236}">
                <a16:creationId xmlns:a16="http://schemas.microsoft.com/office/drawing/2014/main" id="{2EF1C02A-772C-43AA-AF0C-4727AA839C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9044" y="5986021"/>
            <a:ext cx="508168" cy="59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BB40A5-DC5F-4B0A-9FE9-C6A0701F91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122"/>
          <a:stretch/>
        </p:blipFill>
        <p:spPr>
          <a:xfrm>
            <a:off x="227766" y="1605907"/>
            <a:ext cx="7724301" cy="3834381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"/>
          <p:cNvSpPr txBox="1">
            <a:spLocks noGrp="1"/>
          </p:cNvSpPr>
          <p:nvPr>
            <p:ph type="title"/>
          </p:nvPr>
        </p:nvSpPr>
        <p:spPr>
          <a:xfrm>
            <a:off x="0" y="-863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400"/>
            </a:pPr>
            <a:r>
              <a:rPr lang="en-IN" sz="2800" b="1" dirty="0">
                <a:solidFill>
                  <a:srgbClr val="FF0001"/>
                </a:solidFill>
                <a:latin typeface="Roboto"/>
                <a:ea typeface="Roboto"/>
              </a:rPr>
              <a:t>Black-Box Testing</a:t>
            </a:r>
            <a:endParaRPr sz="2800" b="1" dirty="0">
              <a:solidFill>
                <a:srgbClr val="FF0001"/>
              </a:solidFill>
              <a:latin typeface="Roboto"/>
              <a:ea typeface="Roboto"/>
            </a:endParaRPr>
          </a:p>
        </p:txBody>
      </p:sp>
      <p:sp>
        <p:nvSpPr>
          <p:cNvPr id="149" name="Google Shape;149;p11"/>
          <p:cNvSpPr txBox="1">
            <a:spLocks noGrp="1"/>
          </p:cNvSpPr>
          <p:nvPr>
            <p:ph type="body" idx="1"/>
          </p:nvPr>
        </p:nvSpPr>
        <p:spPr>
          <a:xfrm>
            <a:off x="8164" y="108740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spcBef>
                <a:spcPts val="0"/>
              </a:spcBef>
              <a:buClr>
                <a:schemeClr val="bg2"/>
              </a:buClr>
              <a:buSzPts val="2800"/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3F3F3F"/>
                </a:solidFill>
                <a:latin typeface="Roboto"/>
                <a:ea typeface="Roboto"/>
                <a:cs typeface="Arial"/>
              </a:rPr>
              <a:t>Decision table testing</a:t>
            </a:r>
            <a:endParaRPr sz="1800" dirty="0">
              <a:solidFill>
                <a:srgbClr val="3F3F3F"/>
              </a:solidFill>
              <a:latin typeface="Roboto"/>
              <a:ea typeface="Roboto"/>
              <a:cs typeface="Arial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151" name="Google Shape;151;p11" descr="Decision table examp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" y="1710960"/>
            <a:ext cx="590550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7503C7-4197-45AE-9B53-636046B45BA4}"/>
              </a:ext>
            </a:extLst>
          </p:cNvPr>
          <p:cNvSpPr/>
          <p:nvPr/>
        </p:nvSpPr>
        <p:spPr>
          <a:xfrm>
            <a:off x="0" y="5740297"/>
            <a:ext cx="12192000" cy="1117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Google Shape;460;p9">
            <a:extLst>
              <a:ext uri="{FF2B5EF4-FFF2-40B4-BE49-F238E27FC236}">
                <a16:creationId xmlns:a16="http://schemas.microsoft.com/office/drawing/2014/main" id="{DC5ECAF7-7FFF-404B-BD02-24BEFD2B58D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99044" y="5986021"/>
            <a:ext cx="508168" cy="595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 txBox="1">
            <a:spLocks noGrp="1"/>
          </p:cNvSpPr>
          <p:nvPr>
            <p:ph type="title"/>
          </p:nvPr>
        </p:nvSpPr>
        <p:spPr>
          <a:xfrm>
            <a:off x="65314" y="-7228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>
              <a:buSzPts val="4400"/>
            </a:pPr>
            <a:r>
              <a:rPr lang="en-IN" sz="2800" b="1" dirty="0">
                <a:solidFill>
                  <a:srgbClr val="FF0001"/>
                </a:solidFill>
                <a:latin typeface="Roboto"/>
                <a:ea typeface="Roboto"/>
              </a:rPr>
              <a:t>Black-Box Testing</a:t>
            </a:r>
            <a:endParaRPr sz="2800" b="1" dirty="0">
              <a:solidFill>
                <a:srgbClr val="FF0001"/>
              </a:solidFill>
              <a:latin typeface="Roboto"/>
              <a:ea typeface="Roboto"/>
            </a:endParaRPr>
          </a:p>
        </p:txBody>
      </p:sp>
      <p:sp>
        <p:nvSpPr>
          <p:cNvPr id="157" name="Google Shape;157;p12"/>
          <p:cNvSpPr txBox="1">
            <a:spLocks noGrp="1"/>
          </p:cNvSpPr>
          <p:nvPr>
            <p:ph type="body" idx="1"/>
          </p:nvPr>
        </p:nvSpPr>
        <p:spPr>
          <a:xfrm>
            <a:off x="0" y="103470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800"/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3F3F3F"/>
                </a:solidFill>
                <a:latin typeface="Roboto"/>
                <a:ea typeface="Roboto"/>
                <a:cs typeface="Arial"/>
              </a:rPr>
              <a:t>Use-case testing</a:t>
            </a:r>
            <a:endParaRPr sz="1800" dirty="0">
              <a:solidFill>
                <a:srgbClr val="3F3F3F"/>
              </a:solidFill>
              <a:latin typeface="Roboto"/>
              <a:ea typeface="Roboto"/>
              <a:cs typeface="Arial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3F4B72-7F2F-482C-B791-0D11A34B2989}"/>
              </a:ext>
            </a:extLst>
          </p:cNvPr>
          <p:cNvSpPr/>
          <p:nvPr/>
        </p:nvSpPr>
        <p:spPr>
          <a:xfrm>
            <a:off x="0" y="5740297"/>
            <a:ext cx="12192000" cy="1117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Google Shape;460;p9">
            <a:extLst>
              <a:ext uri="{FF2B5EF4-FFF2-40B4-BE49-F238E27FC236}">
                <a16:creationId xmlns:a16="http://schemas.microsoft.com/office/drawing/2014/main" id="{870B061E-BC7F-4E32-848F-7381056B05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9044" y="5986021"/>
            <a:ext cx="508168" cy="59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D8102A-B8DD-4B18-932A-4EBD915D1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134" y="680451"/>
            <a:ext cx="5399731" cy="435133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" y="428"/>
            <a:ext cx="12190476" cy="685714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745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9"/>
          <p:cNvSpPr txBox="1"/>
          <p:nvPr/>
        </p:nvSpPr>
        <p:spPr>
          <a:xfrm>
            <a:off x="799498" y="2162392"/>
            <a:ext cx="44532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"/>
              <a:buNone/>
            </a:pPr>
            <a:r>
              <a:rPr lang="en-US" sz="40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White Box Testing </a:t>
            </a:r>
            <a:endParaRPr dirty="0"/>
          </a:p>
        </p:txBody>
      </p:sp>
      <p:pic>
        <p:nvPicPr>
          <p:cNvPr id="567" name="Google Shape;56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132841"/>
            <a:ext cx="12192000" cy="172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11839" y="2005243"/>
            <a:ext cx="6080161" cy="5502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9031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136FBF14-6BA8-4ACE-89AE-D088356FC391}"/>
              </a:ext>
            </a:extLst>
          </p:cNvPr>
          <p:cNvSpPr/>
          <p:nvPr/>
        </p:nvSpPr>
        <p:spPr>
          <a:xfrm>
            <a:off x="0" y="5740297"/>
            <a:ext cx="12192000" cy="1117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Google Shape;1068;p41">
            <a:extLst>
              <a:ext uri="{FF2B5EF4-FFF2-40B4-BE49-F238E27FC236}">
                <a16:creationId xmlns:a16="http://schemas.microsoft.com/office/drawing/2014/main" id="{58290983-C455-4934-A64F-074BD78D6BFB}"/>
              </a:ext>
            </a:extLst>
          </p:cNvPr>
          <p:cNvSpPr txBox="1"/>
          <p:nvPr/>
        </p:nvSpPr>
        <p:spPr>
          <a:xfrm>
            <a:off x="0" y="101062"/>
            <a:ext cx="6709800" cy="57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400"/>
            </a:pPr>
            <a:r>
              <a:rPr lang="en-IN" sz="2800" b="1" dirty="0">
                <a:solidFill>
                  <a:srgbClr val="FF0001"/>
                </a:solidFill>
                <a:latin typeface="Roboto"/>
                <a:ea typeface="Roboto"/>
                <a:cs typeface="Calibri"/>
                <a:sym typeface="Calibri"/>
              </a:rPr>
              <a:t>White-Box Testing</a:t>
            </a:r>
            <a:endParaRPr sz="2800" b="1" dirty="0">
              <a:solidFill>
                <a:srgbClr val="FF0001"/>
              </a:solidFill>
              <a:latin typeface="Roboto"/>
              <a:ea typeface="Roboto"/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36A1F9-4991-4944-B0FC-C2BCA2BE3335}"/>
              </a:ext>
            </a:extLst>
          </p:cNvPr>
          <p:cNvGrpSpPr/>
          <p:nvPr/>
        </p:nvGrpSpPr>
        <p:grpSpPr>
          <a:xfrm>
            <a:off x="177435" y="739326"/>
            <a:ext cx="7103552" cy="793148"/>
            <a:chOff x="1698325" y="981922"/>
            <a:chExt cx="7103552" cy="79314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27D7E13-E785-4722-AAF8-B5F0D9650BA5}"/>
                </a:ext>
              </a:extLst>
            </p:cNvPr>
            <p:cNvGrpSpPr/>
            <p:nvPr/>
          </p:nvGrpSpPr>
          <p:grpSpPr>
            <a:xfrm>
              <a:off x="3997035" y="981922"/>
              <a:ext cx="4804842" cy="721555"/>
              <a:chOff x="1291158" y="1261841"/>
              <a:chExt cx="4804842" cy="721555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B321C5D-B2E0-41F1-A56E-7CC246996145}"/>
                  </a:ext>
                </a:extLst>
              </p:cNvPr>
              <p:cNvCxnSpPr>
                <a:cxnSpLocks/>
                <a:endCxn id="14" idx="1"/>
              </p:cNvCxnSpPr>
              <p:nvPr/>
            </p:nvCxnSpPr>
            <p:spPr>
              <a:xfrm>
                <a:off x="1743516" y="1592883"/>
                <a:ext cx="3496159" cy="21181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E066B85-1439-432C-91DF-6E1BEBDEE1B1}"/>
                  </a:ext>
                </a:extLst>
              </p:cNvPr>
              <p:cNvGrpSpPr/>
              <p:nvPr/>
            </p:nvGrpSpPr>
            <p:grpSpPr>
              <a:xfrm>
                <a:off x="1291158" y="1261841"/>
                <a:ext cx="4804842" cy="721555"/>
                <a:chOff x="1291158" y="1271171"/>
                <a:chExt cx="4804842" cy="721555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EC65FB1-6AF5-4F1B-A23C-7C2CFC6F638C}"/>
                    </a:ext>
                  </a:extLst>
                </p:cNvPr>
                <p:cNvSpPr txBox="1"/>
                <p:nvPr/>
              </p:nvSpPr>
              <p:spPr>
                <a:xfrm>
                  <a:off x="1291158" y="1271171"/>
                  <a:ext cx="3948517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457200" lvl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bg2"/>
                    </a:buClr>
                    <a:buSzPts val="2400"/>
                  </a:pPr>
                  <a:r>
                    <a:rPr lang="en-IN" sz="1800" dirty="0">
                      <a:solidFill>
                        <a:srgbClr val="3F3F3F"/>
                      </a:solidFill>
                      <a:latin typeface="Roboto"/>
                      <a:ea typeface="Roboto"/>
                    </a:rPr>
                    <a:t>Number of executed statements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99D0033-A0A4-4047-A6DD-EAF3E313AA17}"/>
                    </a:ext>
                  </a:extLst>
                </p:cNvPr>
                <p:cNvSpPr txBox="1"/>
                <p:nvPr/>
              </p:nvSpPr>
              <p:spPr>
                <a:xfrm>
                  <a:off x="1969384" y="1623394"/>
                  <a:ext cx="30444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800" dirty="0">
                      <a:solidFill>
                        <a:srgbClr val="3F3F3F"/>
                      </a:solidFill>
                      <a:latin typeface="Roboto"/>
                      <a:ea typeface="Roboto"/>
                    </a:rPr>
                    <a:t>Total number of statements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62BBB43-6AAD-4EC9-8B90-2321E40648C7}"/>
                    </a:ext>
                  </a:extLst>
                </p:cNvPr>
                <p:cNvSpPr txBox="1"/>
                <p:nvPr/>
              </p:nvSpPr>
              <p:spPr>
                <a:xfrm>
                  <a:off x="5239675" y="1438728"/>
                  <a:ext cx="85632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800" dirty="0">
                      <a:solidFill>
                        <a:srgbClr val="3F3F3F"/>
                      </a:solidFill>
                      <a:latin typeface="Roboto"/>
                      <a:ea typeface="Roboto"/>
                    </a:rPr>
                    <a:t>x100%</a:t>
                  </a:r>
                </a:p>
              </p:txBody>
            </p:sp>
          </p:grp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C222A9-3CC7-418D-979D-706F6AA94698}"/>
                </a:ext>
              </a:extLst>
            </p:cNvPr>
            <p:cNvSpPr txBox="1"/>
            <p:nvPr/>
          </p:nvSpPr>
          <p:spPr>
            <a:xfrm>
              <a:off x="1698325" y="1128739"/>
              <a:ext cx="3313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IN" sz="1800" dirty="0">
                  <a:solidFill>
                    <a:srgbClr val="3F3F3F"/>
                  </a:solidFill>
                  <a:latin typeface="Roboto"/>
                  <a:ea typeface="Roboto"/>
                </a:rPr>
                <a:t>Statement coverage =</a:t>
              </a:r>
              <a:br>
                <a:rPr lang="en-IN" sz="1800" dirty="0">
                  <a:solidFill>
                    <a:srgbClr val="3F3F3F"/>
                  </a:solidFill>
                  <a:latin typeface="Roboto"/>
                  <a:ea typeface="Roboto"/>
                </a:rPr>
              </a:br>
              <a:endParaRPr lang="en-IN" sz="1800" dirty="0">
                <a:solidFill>
                  <a:srgbClr val="3F3F3F"/>
                </a:solidFill>
                <a:latin typeface="Roboto"/>
                <a:ea typeface="Roboto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1621738-7FEA-4E26-9E70-89EC93B37983}"/>
              </a:ext>
            </a:extLst>
          </p:cNvPr>
          <p:cNvGrpSpPr/>
          <p:nvPr/>
        </p:nvGrpSpPr>
        <p:grpSpPr>
          <a:xfrm>
            <a:off x="177435" y="2104706"/>
            <a:ext cx="7577322" cy="1052243"/>
            <a:chOff x="1698325" y="981922"/>
            <a:chExt cx="7577322" cy="105224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89C2518-2890-4FB4-95A3-259D11D8D0A7}"/>
                </a:ext>
              </a:extLst>
            </p:cNvPr>
            <p:cNvGrpSpPr/>
            <p:nvPr/>
          </p:nvGrpSpPr>
          <p:grpSpPr>
            <a:xfrm>
              <a:off x="3997035" y="981922"/>
              <a:ext cx="5278612" cy="1052243"/>
              <a:chOff x="1291158" y="1261841"/>
              <a:chExt cx="5278612" cy="1052243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C64A009-B6B1-412C-9B89-DF376E5C39FA}"/>
                  </a:ext>
                </a:extLst>
              </p:cNvPr>
              <p:cNvCxnSpPr>
                <a:cxnSpLocks/>
                <a:endCxn id="27" idx="1"/>
              </p:cNvCxnSpPr>
              <p:nvPr/>
            </p:nvCxnSpPr>
            <p:spPr>
              <a:xfrm>
                <a:off x="1698172" y="1598178"/>
                <a:ext cx="4015273" cy="5737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D72443F-777C-45EC-A083-B5B13B11B6E8}"/>
                  </a:ext>
                </a:extLst>
              </p:cNvPr>
              <p:cNvGrpSpPr/>
              <p:nvPr/>
            </p:nvGrpSpPr>
            <p:grpSpPr>
              <a:xfrm>
                <a:off x="1291158" y="1261841"/>
                <a:ext cx="5278612" cy="1052243"/>
                <a:chOff x="1291158" y="1271171"/>
                <a:chExt cx="5278612" cy="1052243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50F6487-9085-4882-AAA8-E57ACC6CDF51}"/>
                    </a:ext>
                  </a:extLst>
                </p:cNvPr>
                <p:cNvSpPr txBox="1"/>
                <p:nvPr/>
              </p:nvSpPr>
              <p:spPr>
                <a:xfrm>
                  <a:off x="1291158" y="1271171"/>
                  <a:ext cx="4429418" cy="3416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457200" lvl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bg2"/>
                    </a:buClr>
                    <a:buSzPts val="2400"/>
                  </a:pPr>
                  <a:r>
                    <a:rPr lang="en-IN" sz="1800" dirty="0">
                      <a:solidFill>
                        <a:srgbClr val="3F3F3F"/>
                      </a:solidFill>
                      <a:latin typeface="Roboto"/>
                      <a:ea typeface="Roboto"/>
                    </a:rPr>
                    <a:t>Number of test outcomes during test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8F9FE77-E4DA-4669-85AE-A3A4491819BE}"/>
                    </a:ext>
                  </a:extLst>
                </p:cNvPr>
                <p:cNvSpPr txBox="1"/>
                <p:nvPr/>
              </p:nvSpPr>
              <p:spPr>
                <a:xfrm>
                  <a:off x="1625087" y="1677083"/>
                  <a:ext cx="378020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800" dirty="0">
                      <a:solidFill>
                        <a:srgbClr val="3F3F3F"/>
                      </a:solidFill>
                      <a:latin typeface="Roboto"/>
                      <a:ea typeface="Roboto"/>
                    </a:rPr>
                    <a:t> Total number of possible decision </a:t>
                  </a:r>
                </a:p>
                <a:p>
                  <a:r>
                    <a:rPr lang="en-IN" sz="1800" dirty="0">
                      <a:solidFill>
                        <a:srgbClr val="3F3F3F"/>
                      </a:solidFill>
                      <a:latin typeface="Roboto"/>
                      <a:ea typeface="Roboto"/>
                    </a:rPr>
                    <a:t>outcomes in the test object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872D11E-CB75-4800-B620-B61EB64C26B2}"/>
                    </a:ext>
                  </a:extLst>
                </p:cNvPr>
                <p:cNvSpPr txBox="1"/>
                <p:nvPr/>
              </p:nvSpPr>
              <p:spPr>
                <a:xfrm>
                  <a:off x="5713445" y="1428579"/>
                  <a:ext cx="85632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800" dirty="0">
                      <a:solidFill>
                        <a:srgbClr val="3F3F3F"/>
                      </a:solidFill>
                      <a:latin typeface="Roboto"/>
                      <a:ea typeface="Roboto"/>
                    </a:rPr>
                    <a:t>x100%</a:t>
                  </a:r>
                </a:p>
              </p:txBody>
            </p:sp>
          </p:grp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81D3BF-C67A-45B0-B95E-AD0B0529F3CD}"/>
                </a:ext>
              </a:extLst>
            </p:cNvPr>
            <p:cNvSpPr txBox="1"/>
            <p:nvPr/>
          </p:nvSpPr>
          <p:spPr>
            <a:xfrm>
              <a:off x="1698325" y="1128739"/>
              <a:ext cx="3313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IN" sz="1800" dirty="0">
                  <a:solidFill>
                    <a:srgbClr val="3F3F3F"/>
                  </a:solidFill>
                  <a:latin typeface="Roboto"/>
                  <a:ea typeface="Roboto"/>
                </a:rPr>
                <a:t>Decision coverage  =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8B6B0BC-533D-43B4-94BF-5D9B43771F7A}"/>
              </a:ext>
            </a:extLst>
          </p:cNvPr>
          <p:cNvSpPr txBox="1"/>
          <p:nvPr/>
        </p:nvSpPr>
        <p:spPr>
          <a:xfrm>
            <a:off x="184001" y="3562132"/>
            <a:ext cx="5489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F3F3F"/>
                </a:solidFill>
                <a:latin typeface="Roboto"/>
                <a:ea typeface="Roboto"/>
              </a:rPr>
              <a:t>Path coverage - dependencies between branches</a:t>
            </a:r>
          </a:p>
          <a:p>
            <a:endParaRPr lang="en-IN" dirty="0"/>
          </a:p>
        </p:txBody>
      </p:sp>
      <p:pic>
        <p:nvPicPr>
          <p:cNvPr id="31" name="Google Shape;460;p9">
            <a:extLst>
              <a:ext uri="{FF2B5EF4-FFF2-40B4-BE49-F238E27FC236}">
                <a16:creationId xmlns:a16="http://schemas.microsoft.com/office/drawing/2014/main" id="{ED06E798-0A75-49C6-AF64-34A99116854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7705" y="6001271"/>
            <a:ext cx="508168" cy="5957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4149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" y="428"/>
            <a:ext cx="12190474" cy="6857142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20"/>
          <p:cNvSpPr/>
          <p:nvPr/>
        </p:nvSpPr>
        <p:spPr>
          <a:xfrm>
            <a:off x="0" y="0"/>
            <a:ext cx="12190474" cy="6858000"/>
          </a:xfrm>
          <a:prstGeom prst="rect">
            <a:avLst/>
          </a:prstGeom>
          <a:solidFill>
            <a:schemeClr val="dk1">
              <a:alpha val="6745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20"/>
          <p:cNvSpPr txBox="1"/>
          <p:nvPr/>
        </p:nvSpPr>
        <p:spPr>
          <a:xfrm>
            <a:off x="799498" y="2162392"/>
            <a:ext cx="516950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"/>
              <a:buNone/>
            </a:pPr>
            <a:r>
              <a:rPr lang="en-US" sz="40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 Management </a:t>
            </a:r>
            <a:endParaRPr dirty="0"/>
          </a:p>
        </p:txBody>
      </p:sp>
      <p:pic>
        <p:nvPicPr>
          <p:cNvPr id="698" name="Google Shape;69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132841"/>
            <a:ext cx="12192000" cy="172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11839" y="2005243"/>
            <a:ext cx="6080161" cy="5502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444910" y="-11665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100000"/>
              </a:lnSpc>
              <a:buClr>
                <a:srgbClr val="FF0001"/>
              </a:buClr>
              <a:buSzPts val="2800"/>
            </a:pPr>
            <a:r>
              <a:rPr lang="en-IN" sz="2800" b="1" dirty="0">
                <a:solidFill>
                  <a:srgbClr val="FF0001"/>
                </a:solidFill>
                <a:latin typeface="Roboto"/>
                <a:ea typeface="Roboto"/>
                <a:sym typeface="Arial"/>
              </a:rPr>
              <a:t>Agenda</a:t>
            </a:r>
            <a:endParaRPr sz="2800" b="1" dirty="0">
              <a:solidFill>
                <a:srgbClr val="FF0001"/>
              </a:solidFill>
              <a:latin typeface="Roboto"/>
              <a:ea typeface="Roboto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0B07AD-29F6-4336-A3B8-4973DC78FA36}"/>
              </a:ext>
            </a:extLst>
          </p:cNvPr>
          <p:cNvSpPr/>
          <p:nvPr/>
        </p:nvSpPr>
        <p:spPr>
          <a:xfrm>
            <a:off x="0" y="5740297"/>
            <a:ext cx="12192000" cy="1117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Google Shape;460;p9">
            <a:extLst>
              <a:ext uri="{FF2B5EF4-FFF2-40B4-BE49-F238E27FC236}">
                <a16:creationId xmlns:a16="http://schemas.microsoft.com/office/drawing/2014/main" id="{D4DCB2B5-9176-4FAC-9470-771F7D16DB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9044" y="5986021"/>
            <a:ext cx="508168" cy="5957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D6F208-B39F-4F3A-ABAE-963FCC1CEE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1799151"/>
              </p:ext>
            </p:extLst>
          </p:nvPr>
        </p:nvGraphicFramePr>
        <p:xfrm>
          <a:off x="-263950" y="1095786"/>
          <a:ext cx="10048973" cy="3883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29840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>
            <a:spLocks noGrp="1"/>
          </p:cNvSpPr>
          <p:nvPr>
            <p:ph type="title"/>
          </p:nvPr>
        </p:nvSpPr>
        <p:spPr>
          <a:xfrm>
            <a:off x="185057" y="188407"/>
            <a:ext cx="10515600" cy="78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lang="en-IN" dirty="0"/>
            </a:br>
            <a:br>
              <a:rPr lang="en-IN" dirty="0"/>
            </a:br>
            <a:r>
              <a:rPr lang="en-IN" sz="3100" b="1" dirty="0">
                <a:solidFill>
                  <a:srgbClr val="FF0001"/>
                </a:solidFill>
                <a:latin typeface="Roboto"/>
                <a:ea typeface="Roboto"/>
              </a:rPr>
              <a:t>Test Management</a:t>
            </a:r>
            <a:br>
              <a:rPr lang="en-IN" dirty="0"/>
            </a:br>
            <a:br>
              <a:rPr lang="en-IN" dirty="0"/>
            </a:br>
            <a:endParaRPr dirty="0"/>
          </a:p>
        </p:txBody>
      </p:sp>
      <p:sp>
        <p:nvSpPr>
          <p:cNvPr id="171" name="Google Shape;171;p14"/>
          <p:cNvSpPr txBox="1">
            <a:spLocks noGrp="1"/>
          </p:cNvSpPr>
          <p:nvPr>
            <p:ph type="body" idx="1"/>
          </p:nvPr>
        </p:nvSpPr>
        <p:spPr>
          <a:xfrm>
            <a:off x="235978" y="183451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800"/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3F3F3F"/>
                </a:solidFill>
                <a:latin typeface="Roboto"/>
                <a:ea typeface="Roboto"/>
                <a:cs typeface="Arial"/>
                <a:sym typeface="Arial"/>
              </a:rPr>
              <a:t>Test Planning and Control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800"/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3F3F3F"/>
                </a:solidFill>
                <a:latin typeface="Roboto"/>
                <a:ea typeface="Roboto"/>
                <a:cs typeface="Arial"/>
                <a:sym typeface="Arial"/>
              </a:rPr>
              <a:t>Test Report</a:t>
            </a:r>
            <a:endParaRPr sz="1800" dirty="0">
              <a:solidFill>
                <a:srgbClr val="3F3F3F"/>
              </a:solidFill>
              <a:latin typeface="Roboto"/>
              <a:ea typeface="Roboto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9AEABD-A716-4369-9DFD-4C374AE32B9B}"/>
              </a:ext>
            </a:extLst>
          </p:cNvPr>
          <p:cNvSpPr/>
          <p:nvPr/>
        </p:nvSpPr>
        <p:spPr>
          <a:xfrm>
            <a:off x="0" y="5740297"/>
            <a:ext cx="12192000" cy="1117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Google Shape;460;p9">
            <a:extLst>
              <a:ext uri="{FF2B5EF4-FFF2-40B4-BE49-F238E27FC236}">
                <a16:creationId xmlns:a16="http://schemas.microsoft.com/office/drawing/2014/main" id="{1952D66F-277F-4BFB-BA54-E3BF9255B74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7705" y="6001271"/>
            <a:ext cx="508168" cy="5957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5" name="Diagram 64">
            <a:extLst>
              <a:ext uri="{FF2B5EF4-FFF2-40B4-BE49-F238E27FC236}">
                <a16:creationId xmlns:a16="http://schemas.microsoft.com/office/drawing/2014/main" id="{A72A129D-977A-4909-9CC9-53DF1D3F57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1039475"/>
              </p:ext>
            </p:extLst>
          </p:nvPr>
        </p:nvGraphicFramePr>
        <p:xfrm>
          <a:off x="2859556" y="18840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" y="428"/>
            <a:ext cx="12190474" cy="6857142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20"/>
          <p:cNvSpPr/>
          <p:nvPr/>
        </p:nvSpPr>
        <p:spPr>
          <a:xfrm>
            <a:off x="0" y="0"/>
            <a:ext cx="12190474" cy="6858000"/>
          </a:xfrm>
          <a:prstGeom prst="rect">
            <a:avLst/>
          </a:prstGeom>
          <a:solidFill>
            <a:schemeClr val="dk1">
              <a:alpha val="6745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20"/>
          <p:cNvSpPr txBox="1"/>
          <p:nvPr/>
        </p:nvSpPr>
        <p:spPr>
          <a:xfrm>
            <a:off x="799498" y="2162392"/>
            <a:ext cx="516950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"/>
              <a:buNone/>
            </a:pPr>
            <a:r>
              <a:rPr lang="en-US" sz="40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Defect Management </a:t>
            </a:r>
            <a:endParaRPr dirty="0"/>
          </a:p>
        </p:txBody>
      </p:sp>
      <p:pic>
        <p:nvPicPr>
          <p:cNvPr id="698" name="Google Shape;69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132841"/>
            <a:ext cx="12192000" cy="172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11839" y="2005243"/>
            <a:ext cx="6080161" cy="5502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208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"/>
          <p:cNvSpPr txBox="1">
            <a:spLocks noGrp="1"/>
          </p:cNvSpPr>
          <p:nvPr>
            <p:ph type="title"/>
          </p:nvPr>
        </p:nvSpPr>
        <p:spPr>
          <a:xfrm>
            <a:off x="0" y="-20991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lang="en-IN" dirty="0"/>
            </a:br>
            <a:br>
              <a:rPr lang="en-IN" dirty="0"/>
            </a:br>
            <a:r>
              <a:rPr lang="en-IN" sz="3100" b="1" dirty="0">
                <a:solidFill>
                  <a:srgbClr val="FF0001"/>
                </a:solidFill>
                <a:latin typeface="Roboto"/>
                <a:ea typeface="Roboto"/>
              </a:rPr>
              <a:t>Defect Management</a:t>
            </a:r>
            <a:br>
              <a:rPr lang="en-IN" dirty="0"/>
            </a:br>
            <a:br>
              <a:rPr lang="en-IN" dirty="0"/>
            </a:br>
            <a:endParaRPr dirty="0"/>
          </a:p>
        </p:txBody>
      </p:sp>
      <p:sp>
        <p:nvSpPr>
          <p:cNvPr id="179" name="Google Shape;179;p15"/>
          <p:cNvSpPr txBox="1">
            <a:spLocks noGrp="1"/>
          </p:cNvSpPr>
          <p:nvPr>
            <p:ph type="body" idx="1"/>
          </p:nvPr>
        </p:nvSpPr>
        <p:spPr>
          <a:xfrm>
            <a:off x="102909" y="895616"/>
            <a:ext cx="4846163" cy="346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800"/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3F3F3F"/>
                </a:solidFill>
                <a:latin typeface="Roboto"/>
                <a:ea typeface="Roboto"/>
                <a:cs typeface="Arial"/>
              </a:rPr>
              <a:t>Evaluating Test Reports</a:t>
            </a:r>
            <a:endParaRPr sz="1800" dirty="0">
              <a:solidFill>
                <a:srgbClr val="3F3F3F"/>
              </a:solidFill>
              <a:latin typeface="Roboto"/>
              <a:ea typeface="Roboto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121C81-51E9-4EC2-BC15-ABE850B2AA5B}"/>
              </a:ext>
            </a:extLst>
          </p:cNvPr>
          <p:cNvSpPr/>
          <p:nvPr/>
        </p:nvSpPr>
        <p:spPr>
          <a:xfrm>
            <a:off x="0" y="5740297"/>
            <a:ext cx="12192000" cy="1117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Google Shape;460;p9">
            <a:extLst>
              <a:ext uri="{FF2B5EF4-FFF2-40B4-BE49-F238E27FC236}">
                <a16:creationId xmlns:a16="http://schemas.microsoft.com/office/drawing/2014/main" id="{AC7F4C28-D68F-4EB9-86F1-E8EE0A3C29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7705" y="6001271"/>
            <a:ext cx="508168" cy="5957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AE75271-BB24-4A74-B8A7-29FF3F47E2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6592905"/>
              </p:ext>
            </p:extLst>
          </p:nvPr>
        </p:nvGraphicFramePr>
        <p:xfrm>
          <a:off x="3961091" y="19114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D0D504BB-5D67-4AC5-9B23-F8063114AC4B}"/>
              </a:ext>
            </a:extLst>
          </p:cNvPr>
          <p:cNvGrpSpPr/>
          <p:nvPr/>
        </p:nvGrpSpPr>
        <p:grpSpPr>
          <a:xfrm>
            <a:off x="4045675" y="374405"/>
            <a:ext cx="7958831" cy="5052141"/>
            <a:chOff x="4076076" y="260975"/>
            <a:chExt cx="7958831" cy="505214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240A82-1B2A-4B54-8620-23C36578FAB7}"/>
                </a:ext>
              </a:extLst>
            </p:cNvPr>
            <p:cNvGrpSpPr/>
            <p:nvPr/>
          </p:nvGrpSpPr>
          <p:grpSpPr>
            <a:xfrm>
              <a:off x="4076076" y="260975"/>
              <a:ext cx="7749384" cy="458691"/>
              <a:chOff x="4076076" y="260975"/>
              <a:chExt cx="7749384" cy="45869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23F952-3A5F-4A2E-AA2D-9805BDD8F7C1}"/>
                  </a:ext>
                </a:extLst>
              </p:cNvPr>
              <p:cNvSpPr txBox="1"/>
              <p:nvPr/>
            </p:nvSpPr>
            <p:spPr>
              <a:xfrm>
                <a:off x="4076076" y="350334"/>
                <a:ext cx="17459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800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False negative 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2068A43-1028-4956-A232-30174F72F0B6}"/>
                  </a:ext>
                </a:extLst>
              </p:cNvPr>
              <p:cNvSpPr/>
              <p:nvPr/>
            </p:nvSpPr>
            <p:spPr>
              <a:xfrm>
                <a:off x="6945690" y="260975"/>
                <a:ext cx="2092750" cy="3693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800" dirty="0">
                    <a:latin typeface="Roboto" panose="02000000000000000000" pitchFamily="2" charset="0"/>
                    <a:ea typeface="Roboto" panose="02000000000000000000" pitchFamily="2" charset="0"/>
                  </a:rPr>
                  <a:t>Test object correct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B9C4AA-24FD-401E-B38D-CF2B1B3F40AD}"/>
                  </a:ext>
                </a:extLst>
              </p:cNvPr>
              <p:cNvSpPr txBox="1"/>
              <p:nvPr/>
            </p:nvSpPr>
            <p:spPr>
              <a:xfrm>
                <a:off x="10151604" y="350334"/>
                <a:ext cx="16738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800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True negative 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7B6EECB-0DEF-4772-9938-1DD34A79C013}"/>
                </a:ext>
              </a:extLst>
            </p:cNvPr>
            <p:cNvGrpSpPr/>
            <p:nvPr/>
          </p:nvGrpSpPr>
          <p:grpSpPr>
            <a:xfrm>
              <a:off x="4076076" y="2519866"/>
              <a:ext cx="7958831" cy="2793250"/>
              <a:chOff x="4076076" y="2519866"/>
              <a:chExt cx="7958831" cy="2793250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D8A930-A678-45EC-818E-DE1531FCED3A}"/>
                  </a:ext>
                </a:extLst>
              </p:cNvPr>
              <p:cNvSpPr txBox="1"/>
              <p:nvPr/>
            </p:nvSpPr>
            <p:spPr>
              <a:xfrm>
                <a:off x="10285150" y="4848477"/>
                <a:ext cx="1617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800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False positive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820AAA1-D42B-4118-B1F3-F2FA6437591D}"/>
                  </a:ext>
                </a:extLst>
              </p:cNvPr>
              <p:cNvSpPr/>
              <p:nvPr/>
            </p:nvSpPr>
            <p:spPr>
              <a:xfrm>
                <a:off x="9785023" y="2612732"/>
                <a:ext cx="2249884" cy="3693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800" dirty="0">
                    <a:latin typeface="Roboto" panose="02000000000000000000" pitchFamily="2" charset="0"/>
                    <a:ea typeface="Roboto" panose="02000000000000000000" pitchFamily="2" charset="0"/>
                  </a:rPr>
                  <a:t>Test case “passed”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8793924-6024-49BC-B76A-B7AAB6F3764E}"/>
                  </a:ext>
                </a:extLst>
              </p:cNvPr>
              <p:cNvSpPr/>
              <p:nvPr/>
            </p:nvSpPr>
            <p:spPr>
              <a:xfrm>
                <a:off x="7125211" y="4943784"/>
                <a:ext cx="2249884" cy="3693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800" dirty="0">
                    <a:latin typeface="Roboto" panose="02000000000000000000" pitchFamily="2" charset="0"/>
                    <a:ea typeface="Roboto" panose="02000000000000000000" pitchFamily="2" charset="0"/>
                  </a:rPr>
                  <a:t>Test object faulty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56471BD-C826-47C5-9379-A6277FE95A8C}"/>
                  </a:ext>
                </a:extLst>
              </p:cNvPr>
              <p:cNvSpPr/>
              <p:nvPr/>
            </p:nvSpPr>
            <p:spPr>
              <a:xfrm>
                <a:off x="4076076" y="2519866"/>
                <a:ext cx="2249884" cy="3693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800" dirty="0">
                    <a:latin typeface="Roboto" panose="02000000000000000000" pitchFamily="2" charset="0"/>
                    <a:ea typeface="Roboto" panose="02000000000000000000" pitchFamily="2" charset="0"/>
                  </a:rPr>
                  <a:t>Test case “failed”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A8B1E0-3D5F-4649-9440-118DB6DF212D}"/>
                  </a:ext>
                </a:extLst>
              </p:cNvPr>
              <p:cNvSpPr txBox="1"/>
              <p:nvPr/>
            </p:nvSpPr>
            <p:spPr>
              <a:xfrm>
                <a:off x="4076076" y="4943784"/>
                <a:ext cx="15456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800" b="1" dirty="0">
                    <a:latin typeface="Roboto" panose="02000000000000000000" pitchFamily="2" charset="0"/>
                    <a:ea typeface="Roboto" panose="02000000000000000000" pitchFamily="2" charset="0"/>
                  </a:rPr>
                  <a:t>True positive</a:t>
                </a: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/>
          <p:cNvSpPr txBox="1"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lang="en-IN" dirty="0"/>
            </a:br>
            <a:br>
              <a:rPr lang="en-IN" dirty="0"/>
            </a:br>
            <a:r>
              <a:rPr lang="en-IN" sz="3100" b="1" dirty="0">
                <a:solidFill>
                  <a:srgbClr val="FF0001"/>
                </a:solidFill>
                <a:latin typeface="Roboto"/>
                <a:ea typeface="Roboto"/>
              </a:rPr>
              <a:t>Defect Management</a:t>
            </a:r>
            <a:br>
              <a:rPr lang="en-IN" dirty="0"/>
            </a:br>
            <a:br>
              <a:rPr lang="en-IN" dirty="0"/>
            </a:br>
            <a:endParaRPr dirty="0"/>
          </a:p>
        </p:txBody>
      </p:sp>
      <p:sp>
        <p:nvSpPr>
          <p:cNvPr id="187" name="Google Shape;187;p16"/>
          <p:cNvSpPr txBox="1">
            <a:spLocks noGrp="1"/>
          </p:cNvSpPr>
          <p:nvPr>
            <p:ph type="body" idx="1"/>
          </p:nvPr>
        </p:nvSpPr>
        <p:spPr>
          <a:xfrm>
            <a:off x="0" y="1253331"/>
            <a:ext cx="4732256" cy="1866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spcBef>
                <a:spcPts val="0"/>
              </a:spcBef>
              <a:buClr>
                <a:schemeClr val="bg2"/>
              </a:buClr>
              <a:buSzPts val="2800"/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3F3F3F"/>
                </a:solidFill>
                <a:latin typeface="Roboto"/>
                <a:ea typeface="Roboto"/>
                <a:cs typeface="Arial"/>
              </a:rPr>
              <a:t>Defect Lifecycle</a:t>
            </a:r>
            <a:endParaRPr sz="1800" dirty="0">
              <a:solidFill>
                <a:srgbClr val="3F3F3F"/>
              </a:solidFill>
              <a:latin typeface="Roboto"/>
              <a:ea typeface="Roboto"/>
              <a:cs typeface="Arial"/>
            </a:endParaRPr>
          </a:p>
        </p:txBody>
      </p:sp>
      <p:pic>
        <p:nvPicPr>
          <p:cNvPr id="189" name="Google Shape;18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9748" y="999726"/>
            <a:ext cx="5638326" cy="424109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905126-CD41-4AA4-AA47-D6D4FD292E93}"/>
              </a:ext>
            </a:extLst>
          </p:cNvPr>
          <p:cNvSpPr/>
          <p:nvPr/>
        </p:nvSpPr>
        <p:spPr>
          <a:xfrm>
            <a:off x="0" y="5740297"/>
            <a:ext cx="12192000" cy="1117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Google Shape;460;p9">
            <a:extLst>
              <a:ext uri="{FF2B5EF4-FFF2-40B4-BE49-F238E27FC236}">
                <a16:creationId xmlns:a16="http://schemas.microsoft.com/office/drawing/2014/main" id="{325D389E-B81E-496E-8059-E72F45906BC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17705" y="6001271"/>
            <a:ext cx="508168" cy="595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383749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lang="en-IN" dirty="0"/>
            </a:br>
            <a:br>
              <a:rPr lang="en-IN" dirty="0"/>
            </a:br>
            <a:r>
              <a:rPr lang="en-IN" sz="3100" b="1" dirty="0">
                <a:solidFill>
                  <a:srgbClr val="FF0001"/>
                </a:solidFill>
                <a:latin typeface="Roboto"/>
                <a:ea typeface="Roboto"/>
              </a:rPr>
              <a:t>Defect Management</a:t>
            </a:r>
            <a:br>
              <a:rPr lang="en-IN" dirty="0"/>
            </a:br>
            <a:br>
              <a:rPr lang="en-IN" dirty="0"/>
            </a:br>
            <a:endParaRPr dirty="0"/>
          </a:p>
        </p:txBody>
      </p:sp>
      <p:sp>
        <p:nvSpPr>
          <p:cNvPr id="195" name="Google Shape;195;p17"/>
          <p:cNvSpPr txBox="1">
            <a:spLocks noGrp="1"/>
          </p:cNvSpPr>
          <p:nvPr>
            <p:ph type="body" idx="1"/>
          </p:nvPr>
        </p:nvSpPr>
        <p:spPr>
          <a:xfrm>
            <a:off x="0" y="1043200"/>
            <a:ext cx="369609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800"/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3F3F3F"/>
                </a:solidFill>
                <a:latin typeface="Roboto"/>
                <a:ea typeface="Roboto"/>
                <a:cs typeface="Arial"/>
              </a:rPr>
              <a:t>Defect Report Template</a:t>
            </a:r>
            <a:endParaRPr sz="1800" dirty="0">
              <a:solidFill>
                <a:srgbClr val="3F3F3F"/>
              </a:solidFill>
              <a:latin typeface="Roboto"/>
              <a:ea typeface="Roboto"/>
              <a:cs typeface="Arial"/>
            </a:endParaRPr>
          </a:p>
        </p:txBody>
      </p:sp>
      <p:pic>
        <p:nvPicPr>
          <p:cNvPr id="197" name="Google Shape;197;p17" descr="image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260157" y="208590"/>
            <a:ext cx="4851384" cy="524010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60F27E-2C6D-42F3-9BA6-24A9E8822C20}"/>
              </a:ext>
            </a:extLst>
          </p:cNvPr>
          <p:cNvSpPr/>
          <p:nvPr/>
        </p:nvSpPr>
        <p:spPr>
          <a:xfrm>
            <a:off x="0" y="5740297"/>
            <a:ext cx="12192000" cy="1117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Google Shape;460;p9">
            <a:extLst>
              <a:ext uri="{FF2B5EF4-FFF2-40B4-BE49-F238E27FC236}">
                <a16:creationId xmlns:a16="http://schemas.microsoft.com/office/drawing/2014/main" id="{C0B6879D-1A99-4B45-9D70-AF17E248176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17705" y="6001271"/>
            <a:ext cx="508168" cy="595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" y="428"/>
            <a:ext cx="12190472" cy="685714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"/>
          <p:cNvSpPr/>
          <p:nvPr/>
        </p:nvSpPr>
        <p:spPr>
          <a:xfrm>
            <a:off x="0" y="0"/>
            <a:ext cx="12190474" cy="6858000"/>
          </a:xfrm>
          <a:prstGeom prst="rect">
            <a:avLst/>
          </a:prstGeom>
          <a:solidFill>
            <a:schemeClr val="dk1">
              <a:alpha val="67058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3"/>
          <p:cNvSpPr txBox="1"/>
          <p:nvPr/>
        </p:nvSpPr>
        <p:spPr>
          <a:xfrm>
            <a:off x="799498" y="2162392"/>
            <a:ext cx="4453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"/>
              <a:buNone/>
            </a:pPr>
            <a:r>
              <a:rPr lang="en-US" sz="40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 Tools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132841"/>
            <a:ext cx="12192000" cy="172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11839" y="2005243"/>
            <a:ext cx="6080161" cy="5502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6209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>
            <a:spLocks noGrp="1"/>
          </p:cNvSpPr>
          <p:nvPr>
            <p:ph type="title"/>
          </p:nvPr>
        </p:nvSpPr>
        <p:spPr>
          <a:xfrm>
            <a:off x="-3142" y="0"/>
            <a:ext cx="6920060" cy="63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lang="en-IN" dirty="0"/>
            </a:br>
            <a:r>
              <a:rPr lang="en-IN" sz="3100" b="1" dirty="0">
                <a:solidFill>
                  <a:srgbClr val="FF0001"/>
                </a:solidFill>
                <a:latin typeface="Roboto"/>
                <a:ea typeface="Roboto"/>
              </a:rPr>
              <a:t>Test Tools</a:t>
            </a:r>
            <a:br>
              <a:rPr lang="en-IN" dirty="0"/>
            </a:br>
            <a:endParaRPr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B631880-501B-4373-8C8E-E4511FF76B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0821105"/>
              </p:ext>
            </p:extLst>
          </p:nvPr>
        </p:nvGraphicFramePr>
        <p:xfrm>
          <a:off x="251615" y="719667"/>
          <a:ext cx="8518760" cy="5435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775451-85ED-4B5B-B207-EF8A8256E8B0}"/>
              </a:ext>
            </a:extLst>
          </p:cNvPr>
          <p:cNvCxnSpPr>
            <a:cxnSpLocks/>
          </p:cNvCxnSpPr>
          <p:nvPr/>
        </p:nvCxnSpPr>
        <p:spPr>
          <a:xfrm>
            <a:off x="4257368" y="3008669"/>
            <a:ext cx="0" cy="347078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5223E9B-C467-48BD-95FF-012A2AB74913}"/>
              </a:ext>
            </a:extLst>
          </p:cNvPr>
          <p:cNvSpPr txBox="1"/>
          <p:nvPr/>
        </p:nvSpPr>
        <p:spPr>
          <a:xfrm>
            <a:off x="727588" y="3688389"/>
            <a:ext cx="3196709" cy="1055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lnSpc>
                <a:spcPct val="90000"/>
              </a:lnSpc>
              <a:buClr>
                <a:schemeClr val="bg2"/>
              </a:buClr>
              <a:buSzPts val="2800"/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3F3F3F"/>
                </a:solidFill>
                <a:latin typeface="Roboto"/>
                <a:ea typeface="Roboto"/>
                <a:sym typeface="Calibri"/>
              </a:rPr>
              <a:t>Requirement Management</a:t>
            </a:r>
          </a:p>
          <a:p>
            <a:pPr marL="285750" lvl="1" indent="-285750">
              <a:lnSpc>
                <a:spcPct val="90000"/>
              </a:lnSpc>
              <a:buClr>
                <a:schemeClr val="bg2"/>
              </a:buClr>
              <a:buSzPts val="2800"/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3F3F3F"/>
                </a:solidFill>
                <a:latin typeface="Roboto"/>
                <a:ea typeface="Roboto"/>
                <a:sym typeface="Calibri"/>
              </a:rPr>
              <a:t>Test Execution</a:t>
            </a:r>
          </a:p>
          <a:p>
            <a:pPr marL="285750" lvl="1" indent="-285750">
              <a:lnSpc>
                <a:spcPct val="90000"/>
              </a:lnSpc>
              <a:buClr>
                <a:schemeClr val="bg2"/>
              </a:buClr>
              <a:buSzPts val="2800"/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3F3F3F"/>
                </a:solidFill>
                <a:latin typeface="Roboto"/>
                <a:ea typeface="Roboto"/>
                <a:sym typeface="Calibri"/>
              </a:rPr>
              <a:t>Incident Management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1631" y="733152"/>
            <a:ext cx="1317670" cy="499351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46"/>
          <p:cNvSpPr txBox="1"/>
          <p:nvPr/>
        </p:nvSpPr>
        <p:spPr>
          <a:xfrm>
            <a:off x="553990" y="2994655"/>
            <a:ext cx="4145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endParaRPr sz="6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" name="Google Shape;773;p46"/>
          <p:cNvSpPr txBox="1"/>
          <p:nvPr/>
        </p:nvSpPr>
        <p:spPr>
          <a:xfrm>
            <a:off x="596030" y="5736623"/>
            <a:ext cx="709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Copyright © HeroX Private Limited, 2022. All rights reserved.</a:t>
            </a:r>
            <a:endParaRPr sz="18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" y="428"/>
            <a:ext cx="12190472" cy="685714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"/>
          <p:cNvSpPr/>
          <p:nvPr/>
        </p:nvSpPr>
        <p:spPr>
          <a:xfrm>
            <a:off x="0" y="0"/>
            <a:ext cx="12190474" cy="6858000"/>
          </a:xfrm>
          <a:prstGeom prst="rect">
            <a:avLst/>
          </a:prstGeom>
          <a:solidFill>
            <a:schemeClr val="dk1">
              <a:alpha val="67058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3"/>
          <p:cNvSpPr txBox="1"/>
          <p:nvPr/>
        </p:nvSpPr>
        <p:spPr>
          <a:xfrm>
            <a:off x="799498" y="2162392"/>
            <a:ext cx="4453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"/>
              <a:buNone/>
            </a:pPr>
            <a:r>
              <a:rPr lang="en-US" sz="40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Testing Types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132841"/>
            <a:ext cx="12192000" cy="172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11839" y="2005243"/>
            <a:ext cx="6080161" cy="5502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"/>
          <p:cNvSpPr txBox="1"/>
          <p:nvPr/>
        </p:nvSpPr>
        <p:spPr>
          <a:xfrm>
            <a:off x="222257" y="110393"/>
            <a:ext cx="670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1"/>
              </a:buClr>
              <a:buSzPts val="2800"/>
              <a:buFont typeface="Roboto"/>
              <a:buNone/>
            </a:pPr>
            <a:r>
              <a:rPr lang="en-IN" sz="2800" b="1" dirty="0">
                <a:solidFill>
                  <a:srgbClr val="FF0001"/>
                </a:solidFill>
                <a:latin typeface="Roboto"/>
                <a:ea typeface="Roboto"/>
              </a:rPr>
              <a:t>Testing Types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937AE4F-86B7-4478-A338-7033FA41E1A2}"/>
              </a:ext>
            </a:extLst>
          </p:cNvPr>
          <p:cNvGrpSpPr/>
          <p:nvPr/>
        </p:nvGrpSpPr>
        <p:grpSpPr>
          <a:xfrm>
            <a:off x="606659" y="1168925"/>
            <a:ext cx="10988309" cy="5114974"/>
            <a:chOff x="-200025" y="2303034"/>
            <a:chExt cx="9900206" cy="4714198"/>
          </a:xfrm>
        </p:grpSpPr>
        <p:sp>
          <p:nvSpPr>
            <p:cNvPr id="420" name="Google Shape;420;p8"/>
            <p:cNvSpPr/>
            <p:nvPr/>
          </p:nvSpPr>
          <p:spPr>
            <a:xfrm>
              <a:off x="-200025" y="2757134"/>
              <a:ext cx="9900206" cy="310597"/>
            </a:xfrm>
            <a:prstGeom prst="roundRect">
              <a:avLst>
                <a:gd name="adj" fmla="val 50000"/>
              </a:avLst>
            </a:prstGeom>
            <a:solidFill>
              <a:srgbClr val="A71C2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" name="Google Shape;423;p8"/>
            <p:cNvGrpSpPr/>
            <p:nvPr/>
          </p:nvGrpSpPr>
          <p:grpSpPr>
            <a:xfrm>
              <a:off x="2218313" y="2303034"/>
              <a:ext cx="2390205" cy="4714198"/>
              <a:chOff x="1921251" y="2412999"/>
              <a:chExt cx="2390205" cy="4714198"/>
            </a:xfrm>
          </p:grpSpPr>
          <p:sp>
            <p:nvSpPr>
              <p:cNvPr id="424" name="Google Shape;424;p8"/>
              <p:cNvSpPr txBox="1"/>
              <p:nvPr/>
            </p:nvSpPr>
            <p:spPr>
              <a:xfrm>
                <a:off x="2222508" y="3844407"/>
                <a:ext cx="2019555" cy="2633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lvl="0" algn="ctr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</a:pPr>
                <a:r>
                  <a:rPr lang="en-IN" sz="2200" b="1" dirty="0">
                    <a:solidFill>
                      <a:srgbClr val="FF0000"/>
                    </a:solidFill>
                    <a:latin typeface="Roboto"/>
                    <a:ea typeface="Roboto"/>
                  </a:rPr>
                  <a:t>Non Functional Testing</a:t>
                </a:r>
              </a:p>
            </p:txBody>
          </p:sp>
          <p:grpSp>
            <p:nvGrpSpPr>
              <p:cNvPr id="425" name="Google Shape;425;p8"/>
              <p:cNvGrpSpPr/>
              <p:nvPr/>
            </p:nvGrpSpPr>
            <p:grpSpPr>
              <a:xfrm>
                <a:off x="2706874" y="2412999"/>
                <a:ext cx="993672" cy="1222647"/>
                <a:chOff x="696505" y="1672922"/>
                <a:chExt cx="1447707" cy="1781307"/>
              </a:xfrm>
            </p:grpSpPr>
            <p:sp>
              <p:nvSpPr>
                <p:cNvPr id="426" name="Google Shape;426;p8"/>
                <p:cNvSpPr/>
                <p:nvPr/>
              </p:nvSpPr>
              <p:spPr>
                <a:xfrm>
                  <a:off x="696505" y="1672922"/>
                  <a:ext cx="1447707" cy="1447707"/>
                </a:xfrm>
                <a:prstGeom prst="ellipse">
                  <a:avLst/>
                </a:prstGeom>
                <a:solidFill>
                  <a:srgbClr val="ED1C24"/>
                </a:solidFill>
                <a:ln w="63500" cap="flat" cmpd="sng">
                  <a:solidFill>
                    <a:srgbClr val="D8D8D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800"/>
                    <a:buFont typeface="Arial"/>
                    <a:buNone/>
                  </a:pPr>
                  <a:r>
                    <a:rPr lang="en-US" sz="2800" b="1" i="0" u="none" strike="noStrike" cap="none">
                      <a:solidFill>
                        <a:schemeClr val="lt1"/>
                      </a:solidFill>
                      <a:latin typeface="Roboto Slab"/>
                      <a:ea typeface="Roboto Slab"/>
                      <a:cs typeface="Roboto Slab"/>
                      <a:sym typeface="Roboto Slab"/>
                    </a:rPr>
                    <a:t>02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27" name="Google Shape;427;p8"/>
                <p:cNvCxnSpPr>
                  <a:stCxn id="426" idx="4"/>
                </p:cNvCxnSpPr>
                <p:nvPr/>
              </p:nvCxnSpPr>
              <p:spPr>
                <a:xfrm>
                  <a:off x="1420359" y="3120629"/>
                  <a:ext cx="0" cy="333600"/>
                </a:xfrm>
                <a:prstGeom prst="straightConnector1">
                  <a:avLst/>
                </a:prstGeom>
                <a:noFill/>
                <a:ln w="63500" cap="flat" cmpd="sng">
                  <a:solidFill>
                    <a:srgbClr val="D8D8D8"/>
                  </a:solidFill>
                  <a:prstDash val="solid"/>
                  <a:miter lim="800000"/>
                  <a:headEnd type="none" w="sm" len="sm"/>
                  <a:tailEnd type="oval" w="sm" len="sm"/>
                </a:ln>
              </p:spPr>
            </p:cxnSp>
          </p:grpSp>
          <p:sp>
            <p:nvSpPr>
              <p:cNvPr id="428" name="Google Shape;428;p8"/>
              <p:cNvSpPr txBox="1"/>
              <p:nvPr/>
            </p:nvSpPr>
            <p:spPr>
              <a:xfrm>
                <a:off x="1921251" y="4530251"/>
                <a:ext cx="2390205" cy="25969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685800" lvl="1" indent="-228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Char char="•"/>
                </a:pPr>
                <a:r>
                  <a:rPr lang="en-US" sz="1800" dirty="0">
                    <a:solidFill>
                      <a:srgbClr val="3F3F3F"/>
                    </a:solidFill>
                    <a:latin typeface="Roboto"/>
                    <a:ea typeface="Roboto"/>
                  </a:rPr>
                  <a:t>Load Testing</a:t>
                </a:r>
              </a:p>
              <a:p>
                <a:pPr marL="685800" lvl="1" indent="-228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Char char="•"/>
                </a:pPr>
                <a:r>
                  <a:rPr lang="en-US" sz="1800" dirty="0">
                    <a:solidFill>
                      <a:srgbClr val="3F3F3F"/>
                    </a:solidFill>
                    <a:latin typeface="Roboto"/>
                    <a:ea typeface="Roboto"/>
                  </a:rPr>
                  <a:t>Stress Testing</a:t>
                </a:r>
              </a:p>
              <a:p>
                <a:pPr marL="685800" lvl="1" indent="-228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Char char="•"/>
                </a:pPr>
                <a:r>
                  <a:rPr lang="en-US" sz="1800" dirty="0">
                    <a:solidFill>
                      <a:srgbClr val="3F3F3F"/>
                    </a:solidFill>
                    <a:latin typeface="Roboto"/>
                    <a:ea typeface="Roboto"/>
                  </a:rPr>
                  <a:t>Security Testing</a:t>
                </a:r>
              </a:p>
              <a:p>
                <a:pPr marL="685800" lvl="1" indent="-228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Char char="•"/>
                </a:pPr>
                <a:r>
                  <a:rPr lang="en-US" sz="1800" dirty="0">
                    <a:solidFill>
                      <a:srgbClr val="3F3F3F"/>
                    </a:solidFill>
                    <a:latin typeface="Roboto"/>
                    <a:ea typeface="Roboto"/>
                  </a:rPr>
                  <a:t>Compatibility Testing</a:t>
                </a:r>
              </a:p>
              <a:p>
                <a:pPr marL="685800" lvl="1" indent="-228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Char char="•"/>
                </a:pPr>
                <a:r>
                  <a:rPr lang="en-US" sz="1800" dirty="0">
                    <a:solidFill>
                      <a:srgbClr val="3F3F3F"/>
                    </a:solidFill>
                    <a:latin typeface="Roboto"/>
                    <a:ea typeface="Roboto"/>
                  </a:rPr>
                  <a:t>Usability Testing</a:t>
                </a:r>
              </a:p>
            </p:txBody>
          </p:sp>
        </p:grpSp>
        <p:grpSp>
          <p:nvGrpSpPr>
            <p:cNvPr id="429" name="Google Shape;429;p8"/>
            <p:cNvGrpSpPr/>
            <p:nvPr/>
          </p:nvGrpSpPr>
          <p:grpSpPr>
            <a:xfrm>
              <a:off x="4795444" y="2303034"/>
              <a:ext cx="2019555" cy="1694755"/>
              <a:chOff x="4165608" y="2412999"/>
              <a:chExt cx="2019555" cy="1694755"/>
            </a:xfrm>
          </p:grpSpPr>
          <p:sp>
            <p:nvSpPr>
              <p:cNvPr id="430" name="Google Shape;430;p8"/>
              <p:cNvSpPr txBox="1"/>
              <p:nvPr/>
            </p:nvSpPr>
            <p:spPr>
              <a:xfrm>
                <a:off x="4165608" y="3844407"/>
                <a:ext cx="2019555" cy="2633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lvl="0" algn="ctr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</a:pPr>
                <a:r>
                  <a:rPr lang="en-IN" sz="2200" b="1" dirty="0">
                    <a:solidFill>
                      <a:srgbClr val="FF0000"/>
                    </a:solidFill>
                    <a:latin typeface="Roboto"/>
                    <a:ea typeface="Roboto"/>
                  </a:rPr>
                  <a:t>Regression Testing</a:t>
                </a:r>
              </a:p>
            </p:txBody>
          </p:sp>
          <p:grpSp>
            <p:nvGrpSpPr>
              <p:cNvPr id="431" name="Google Shape;431;p8"/>
              <p:cNvGrpSpPr/>
              <p:nvPr/>
            </p:nvGrpSpPr>
            <p:grpSpPr>
              <a:xfrm>
                <a:off x="4678549" y="2412999"/>
                <a:ext cx="993672" cy="1222647"/>
                <a:chOff x="696505" y="1672922"/>
                <a:chExt cx="1447707" cy="1781307"/>
              </a:xfrm>
            </p:grpSpPr>
            <p:sp>
              <p:nvSpPr>
                <p:cNvPr id="432" name="Google Shape;432;p8"/>
                <p:cNvSpPr/>
                <p:nvPr/>
              </p:nvSpPr>
              <p:spPr>
                <a:xfrm>
                  <a:off x="696505" y="1672922"/>
                  <a:ext cx="1447707" cy="1447707"/>
                </a:xfrm>
                <a:prstGeom prst="ellipse">
                  <a:avLst/>
                </a:prstGeom>
                <a:solidFill>
                  <a:srgbClr val="ED1C24"/>
                </a:solidFill>
                <a:ln w="63500" cap="flat" cmpd="sng">
                  <a:solidFill>
                    <a:srgbClr val="D8D8D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800"/>
                    <a:buFont typeface="Arial"/>
                    <a:buNone/>
                  </a:pPr>
                  <a:r>
                    <a:rPr lang="en-US" sz="2800" b="1" i="0" u="none" strike="noStrike" cap="none">
                      <a:solidFill>
                        <a:schemeClr val="lt1"/>
                      </a:solidFill>
                      <a:latin typeface="Roboto Slab"/>
                      <a:ea typeface="Roboto Slab"/>
                      <a:cs typeface="Roboto Slab"/>
                      <a:sym typeface="Roboto Slab"/>
                    </a:rPr>
                    <a:t>03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33" name="Google Shape;433;p8"/>
                <p:cNvCxnSpPr>
                  <a:stCxn id="432" idx="4"/>
                </p:cNvCxnSpPr>
                <p:nvPr/>
              </p:nvCxnSpPr>
              <p:spPr>
                <a:xfrm>
                  <a:off x="1420359" y="3120629"/>
                  <a:ext cx="0" cy="333600"/>
                </a:xfrm>
                <a:prstGeom prst="straightConnector1">
                  <a:avLst/>
                </a:prstGeom>
                <a:noFill/>
                <a:ln w="63500" cap="flat" cmpd="sng">
                  <a:solidFill>
                    <a:srgbClr val="D8D8D8"/>
                  </a:solidFill>
                  <a:prstDash val="solid"/>
                  <a:miter lim="800000"/>
                  <a:headEnd type="none" w="sm" len="sm"/>
                  <a:tailEnd type="oval" w="sm" len="sm"/>
                </a:ln>
              </p:spPr>
            </p:cxnSp>
          </p:grpSp>
        </p:grpSp>
        <p:grpSp>
          <p:nvGrpSpPr>
            <p:cNvPr id="435" name="Google Shape;435;p8"/>
            <p:cNvGrpSpPr/>
            <p:nvPr/>
          </p:nvGrpSpPr>
          <p:grpSpPr>
            <a:xfrm>
              <a:off x="7071318" y="2303034"/>
              <a:ext cx="2019555" cy="1694755"/>
              <a:chOff x="6137283" y="2412999"/>
              <a:chExt cx="2019555" cy="1694755"/>
            </a:xfrm>
          </p:grpSpPr>
          <p:sp>
            <p:nvSpPr>
              <p:cNvPr id="436" name="Google Shape;436;p8"/>
              <p:cNvSpPr txBox="1"/>
              <p:nvPr/>
            </p:nvSpPr>
            <p:spPr>
              <a:xfrm>
                <a:off x="6137283" y="3844407"/>
                <a:ext cx="2019555" cy="2633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lvl="0" algn="ctr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</a:pPr>
                <a:r>
                  <a:rPr lang="en-IN" sz="2200" b="1" dirty="0">
                    <a:solidFill>
                      <a:srgbClr val="FF0000"/>
                    </a:solidFill>
                    <a:latin typeface="Roboto"/>
                    <a:ea typeface="Roboto"/>
                  </a:rPr>
                  <a:t>Re-Testing</a:t>
                </a:r>
              </a:p>
            </p:txBody>
          </p:sp>
          <p:grpSp>
            <p:nvGrpSpPr>
              <p:cNvPr id="437" name="Google Shape;437;p8"/>
              <p:cNvGrpSpPr/>
              <p:nvPr/>
            </p:nvGrpSpPr>
            <p:grpSpPr>
              <a:xfrm>
                <a:off x="6650224" y="2412999"/>
                <a:ext cx="993672" cy="1222647"/>
                <a:chOff x="696505" y="1672922"/>
                <a:chExt cx="1447707" cy="1781307"/>
              </a:xfrm>
            </p:grpSpPr>
            <p:sp>
              <p:nvSpPr>
                <p:cNvPr id="438" name="Google Shape;438;p8"/>
                <p:cNvSpPr/>
                <p:nvPr/>
              </p:nvSpPr>
              <p:spPr>
                <a:xfrm>
                  <a:off x="696505" y="1672922"/>
                  <a:ext cx="1447707" cy="1447707"/>
                </a:xfrm>
                <a:prstGeom prst="ellipse">
                  <a:avLst/>
                </a:prstGeom>
                <a:solidFill>
                  <a:srgbClr val="ED1C24"/>
                </a:solidFill>
                <a:ln w="63500" cap="flat" cmpd="sng">
                  <a:solidFill>
                    <a:srgbClr val="D8D8D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800"/>
                    <a:buFont typeface="Arial"/>
                    <a:buNone/>
                  </a:pPr>
                  <a:r>
                    <a:rPr lang="en-US" sz="2800" b="1" i="0" u="none" strike="noStrike" cap="none">
                      <a:solidFill>
                        <a:schemeClr val="lt1"/>
                      </a:solidFill>
                      <a:latin typeface="Roboto Slab"/>
                      <a:ea typeface="Roboto Slab"/>
                      <a:cs typeface="Roboto Slab"/>
                      <a:sym typeface="Roboto Slab"/>
                    </a:rPr>
                    <a:t>04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39" name="Google Shape;439;p8"/>
                <p:cNvCxnSpPr>
                  <a:stCxn id="438" idx="4"/>
                </p:cNvCxnSpPr>
                <p:nvPr/>
              </p:nvCxnSpPr>
              <p:spPr>
                <a:xfrm>
                  <a:off x="1420359" y="3120629"/>
                  <a:ext cx="0" cy="333600"/>
                </a:xfrm>
                <a:prstGeom prst="straightConnector1">
                  <a:avLst/>
                </a:prstGeom>
                <a:noFill/>
                <a:ln w="63500" cap="flat" cmpd="sng">
                  <a:solidFill>
                    <a:srgbClr val="D8D8D8"/>
                  </a:solidFill>
                  <a:prstDash val="solid"/>
                  <a:miter lim="800000"/>
                  <a:headEnd type="none" w="sm" len="sm"/>
                  <a:tailEnd type="oval" w="sm" len="sm"/>
                </a:ln>
              </p:spPr>
            </p:cxnSp>
          </p:grpSp>
        </p:grpSp>
        <p:grpSp>
          <p:nvGrpSpPr>
            <p:cNvPr id="447" name="Google Shape;447;p8"/>
            <p:cNvGrpSpPr/>
            <p:nvPr/>
          </p:nvGrpSpPr>
          <p:grpSpPr>
            <a:xfrm>
              <a:off x="15600" y="2303034"/>
              <a:ext cx="2247652" cy="1694755"/>
              <a:chOff x="1994412" y="2412999"/>
              <a:chExt cx="2247652" cy="1694755"/>
            </a:xfrm>
          </p:grpSpPr>
          <p:sp>
            <p:nvSpPr>
              <p:cNvPr id="448" name="Google Shape;448;p8"/>
              <p:cNvSpPr txBox="1"/>
              <p:nvPr/>
            </p:nvSpPr>
            <p:spPr>
              <a:xfrm>
                <a:off x="1994412" y="3844407"/>
                <a:ext cx="2247652" cy="2633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2200"/>
                  <a:buFont typeface="Arial"/>
                  <a:buNone/>
                </a:pPr>
                <a:r>
                  <a:rPr lang="en-US" sz="2200" b="1" i="0" u="none" strike="noStrike" cap="none" dirty="0">
                    <a:solidFill>
                      <a:srgbClr val="FF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Functional Testing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49" name="Google Shape;449;p8"/>
              <p:cNvGrpSpPr/>
              <p:nvPr/>
            </p:nvGrpSpPr>
            <p:grpSpPr>
              <a:xfrm>
                <a:off x="2706874" y="2412999"/>
                <a:ext cx="993672" cy="1222647"/>
                <a:chOff x="696505" y="1672922"/>
                <a:chExt cx="1447707" cy="1781307"/>
              </a:xfrm>
            </p:grpSpPr>
            <p:sp>
              <p:nvSpPr>
                <p:cNvPr id="450" name="Google Shape;450;p8"/>
                <p:cNvSpPr/>
                <p:nvPr/>
              </p:nvSpPr>
              <p:spPr>
                <a:xfrm>
                  <a:off x="696505" y="1672922"/>
                  <a:ext cx="1447707" cy="1447707"/>
                </a:xfrm>
                <a:prstGeom prst="ellipse">
                  <a:avLst/>
                </a:prstGeom>
                <a:solidFill>
                  <a:srgbClr val="ED1C24"/>
                </a:solidFill>
                <a:ln w="63500" cap="flat" cmpd="sng">
                  <a:solidFill>
                    <a:srgbClr val="D8D8D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800"/>
                    <a:buFont typeface="Arial"/>
                    <a:buNone/>
                  </a:pPr>
                  <a:r>
                    <a:rPr lang="en-US" sz="2800" b="1" i="0" u="none" strike="noStrike" cap="none">
                      <a:solidFill>
                        <a:schemeClr val="lt1"/>
                      </a:solidFill>
                      <a:latin typeface="Roboto Slab"/>
                      <a:ea typeface="Roboto Slab"/>
                      <a:cs typeface="Roboto Slab"/>
                      <a:sym typeface="Roboto Slab"/>
                    </a:rPr>
                    <a:t>01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51" name="Google Shape;451;p8"/>
                <p:cNvCxnSpPr>
                  <a:stCxn id="450" idx="4"/>
                </p:cNvCxnSpPr>
                <p:nvPr/>
              </p:nvCxnSpPr>
              <p:spPr>
                <a:xfrm>
                  <a:off x="1420359" y="3120629"/>
                  <a:ext cx="0" cy="333600"/>
                </a:xfrm>
                <a:prstGeom prst="straightConnector1">
                  <a:avLst/>
                </a:prstGeom>
                <a:noFill/>
                <a:ln w="63500" cap="flat" cmpd="sng">
                  <a:solidFill>
                    <a:srgbClr val="D8D8D8"/>
                  </a:solidFill>
                  <a:prstDash val="solid"/>
                  <a:miter lim="800000"/>
                  <a:headEnd type="none" w="sm" len="sm"/>
                  <a:tailEnd type="oval" w="sm" len="sm"/>
                </a:ln>
              </p:spPr>
            </p:cxnSp>
          </p:grp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A4D621C-3DED-4423-B8B3-6906D65495C7}"/>
              </a:ext>
            </a:extLst>
          </p:cNvPr>
          <p:cNvGrpSpPr/>
          <p:nvPr/>
        </p:nvGrpSpPr>
        <p:grpSpPr>
          <a:xfrm>
            <a:off x="0" y="5740297"/>
            <a:ext cx="12192000" cy="1117703"/>
            <a:chOff x="0" y="5740297"/>
            <a:chExt cx="12192000" cy="111770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5346B47-B59A-4640-ACB6-12D43E2FDEF4}"/>
                </a:ext>
              </a:extLst>
            </p:cNvPr>
            <p:cNvSpPr/>
            <p:nvPr/>
          </p:nvSpPr>
          <p:spPr>
            <a:xfrm>
              <a:off x="0" y="5740297"/>
              <a:ext cx="12192000" cy="111770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1" name="Google Shape;460;p9">
              <a:extLst>
                <a:ext uri="{FF2B5EF4-FFF2-40B4-BE49-F238E27FC236}">
                  <a16:creationId xmlns:a16="http://schemas.microsoft.com/office/drawing/2014/main" id="{4953DE0E-DA47-44EE-8F18-66C619A3F4A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199044" y="5986021"/>
              <a:ext cx="508168" cy="59575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" y="428"/>
            <a:ext cx="12190474" cy="685714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0"/>
          <p:cNvSpPr/>
          <p:nvPr/>
        </p:nvSpPr>
        <p:spPr>
          <a:xfrm>
            <a:off x="0" y="0"/>
            <a:ext cx="12190474" cy="6858000"/>
          </a:xfrm>
          <a:prstGeom prst="rect">
            <a:avLst/>
          </a:prstGeom>
          <a:solidFill>
            <a:schemeClr val="dk1">
              <a:alpha val="67058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0"/>
          <p:cNvSpPr txBox="1"/>
          <p:nvPr/>
        </p:nvSpPr>
        <p:spPr>
          <a:xfrm>
            <a:off x="799498" y="2162392"/>
            <a:ext cx="44532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"/>
              <a:buNone/>
            </a:pPr>
            <a:r>
              <a:rPr lang="en-US" sz="40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Testing Methods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132841"/>
            <a:ext cx="12192000" cy="172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11839" y="2005243"/>
            <a:ext cx="6080161" cy="5502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140109" y="952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lang="en-IN" dirty="0"/>
            </a:br>
            <a:r>
              <a:rPr lang="en-IN" sz="3100" b="1" dirty="0">
                <a:solidFill>
                  <a:srgbClr val="FF0001"/>
                </a:solidFill>
                <a:latin typeface="Roboto"/>
                <a:ea typeface="Roboto"/>
                <a:cs typeface="Arial"/>
                <a:sym typeface="Arial"/>
              </a:rPr>
              <a:t>Testing Methods</a:t>
            </a:r>
            <a:br>
              <a:rPr lang="en-IN" dirty="0"/>
            </a:b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17EB38-E6E5-4E87-9414-06368CBF0DC9}"/>
              </a:ext>
            </a:extLst>
          </p:cNvPr>
          <p:cNvSpPr/>
          <p:nvPr/>
        </p:nvSpPr>
        <p:spPr>
          <a:xfrm>
            <a:off x="0" y="5740297"/>
            <a:ext cx="12192000" cy="1117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Google Shape;460;p9">
            <a:extLst>
              <a:ext uri="{FF2B5EF4-FFF2-40B4-BE49-F238E27FC236}">
                <a16:creationId xmlns:a16="http://schemas.microsoft.com/office/drawing/2014/main" id="{C1FB4A58-C9C2-4D37-BEB1-52E0CECBD1F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9044" y="5986021"/>
            <a:ext cx="508168" cy="5957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39C43F4-0E22-448F-8600-67A9B30EA49A}"/>
              </a:ext>
            </a:extLst>
          </p:cNvPr>
          <p:cNvGrpSpPr/>
          <p:nvPr/>
        </p:nvGrpSpPr>
        <p:grpSpPr>
          <a:xfrm>
            <a:off x="378643" y="1152427"/>
            <a:ext cx="2605889" cy="914400"/>
            <a:chOff x="378643" y="1152427"/>
            <a:chExt cx="2605889" cy="914400"/>
          </a:xfrm>
        </p:grpSpPr>
        <p:pic>
          <p:nvPicPr>
            <p:cNvPr id="3" name="Graphic 2" descr="Bar chart">
              <a:extLst>
                <a:ext uri="{FF2B5EF4-FFF2-40B4-BE49-F238E27FC236}">
                  <a16:creationId xmlns:a16="http://schemas.microsoft.com/office/drawing/2014/main" id="{E688C61B-F051-48F6-9A42-A00200204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8643" y="1152427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D7113C-2D8C-404B-9EEE-FAA897AF1CAF}"/>
                </a:ext>
              </a:extLst>
            </p:cNvPr>
            <p:cNvSpPr txBox="1"/>
            <p:nvPr/>
          </p:nvSpPr>
          <p:spPr>
            <a:xfrm>
              <a:off x="1293043" y="1593130"/>
              <a:ext cx="1691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800" b="1" kern="1200" dirty="0">
                  <a:solidFill>
                    <a:srgbClr val="404040"/>
                  </a:solidFill>
                  <a:latin typeface="Roboto"/>
                  <a:ea typeface="Roboto"/>
                </a:rPr>
                <a:t>Static Testing </a:t>
              </a:r>
            </a:p>
          </p:txBody>
        </p:sp>
      </p:grpSp>
      <p:pic>
        <p:nvPicPr>
          <p:cNvPr id="11" name="Graphic 10" descr="Checklist">
            <a:extLst>
              <a:ext uri="{FF2B5EF4-FFF2-40B4-BE49-F238E27FC236}">
                <a16:creationId xmlns:a16="http://schemas.microsoft.com/office/drawing/2014/main" id="{96EE8417-F681-42AD-9C62-80D1FF4013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643" y="2208955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292679-B1E9-4792-8F88-608485C61C8F}"/>
              </a:ext>
            </a:extLst>
          </p:cNvPr>
          <p:cNvSpPr txBox="1"/>
          <p:nvPr/>
        </p:nvSpPr>
        <p:spPr>
          <a:xfrm>
            <a:off x="1293043" y="2567793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kern="1200" dirty="0">
                <a:solidFill>
                  <a:srgbClr val="404040"/>
                </a:solidFill>
                <a:latin typeface="Roboto"/>
                <a:ea typeface="Roboto"/>
              </a:rPr>
              <a:t>Dynamic Testing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14"/>
          <p:cNvPicPr preferRelativeResize="0"/>
          <p:nvPr/>
        </p:nvPicPr>
        <p:blipFill rotWithShape="1">
          <a:blip r:embed="rId3">
            <a:alphaModFix/>
          </a:blip>
          <a:srcRect l="34" r="32"/>
          <a:stretch/>
        </p:blipFill>
        <p:spPr>
          <a:xfrm>
            <a:off x="19178" y="-3"/>
            <a:ext cx="12183626" cy="6858004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14"/>
          <p:cNvSpPr/>
          <p:nvPr/>
        </p:nvSpPr>
        <p:spPr>
          <a:xfrm>
            <a:off x="-5" y="0"/>
            <a:ext cx="12202809" cy="6858000"/>
          </a:xfrm>
          <a:prstGeom prst="rect">
            <a:avLst/>
          </a:prstGeom>
          <a:gradFill>
            <a:gsLst>
              <a:gs pos="0">
                <a:srgbClr val="495A6B"/>
              </a:gs>
              <a:gs pos="16000">
                <a:srgbClr val="495A6B"/>
              </a:gs>
              <a:gs pos="66000">
                <a:srgbClr val="495A6B">
                  <a:alpha val="38431"/>
                </a:srgbClr>
              </a:gs>
              <a:gs pos="100000">
                <a:srgbClr val="495A6B">
                  <a:alpha val="38431"/>
                </a:srgbClr>
              </a:gs>
            </a:gsLst>
            <a:lin ang="210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4"/>
              <a:buFont typeface="Arial"/>
              <a:buNone/>
            </a:pPr>
            <a:endParaRPr sz="2374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14"/>
          <p:cNvSpPr/>
          <p:nvPr/>
        </p:nvSpPr>
        <p:spPr>
          <a:xfrm>
            <a:off x="136533" y="105772"/>
            <a:ext cx="289022" cy="262842"/>
          </a:xfrm>
          <a:custGeom>
            <a:avLst/>
            <a:gdLst/>
            <a:ahLst/>
            <a:cxnLst/>
            <a:rect l="l" t="t" r="r" b="b"/>
            <a:pathLst>
              <a:path w="403217" h="366693" extrusionOk="0">
                <a:moveTo>
                  <a:pt x="403186" y="36003"/>
                </a:moveTo>
                <a:cubicBezTo>
                  <a:pt x="403593" y="56532"/>
                  <a:pt x="386278" y="73371"/>
                  <a:pt x="365704" y="73371"/>
                </a:cubicBezTo>
                <a:lnTo>
                  <a:pt x="297531" y="73371"/>
                </a:lnTo>
                <a:cubicBezTo>
                  <a:pt x="295152" y="73371"/>
                  <a:pt x="293222" y="75293"/>
                  <a:pt x="293208" y="77672"/>
                </a:cubicBezTo>
                <a:lnTo>
                  <a:pt x="293208" y="329156"/>
                </a:lnTo>
                <a:cubicBezTo>
                  <a:pt x="293208" y="349527"/>
                  <a:pt x="276527" y="366910"/>
                  <a:pt x="256111" y="366661"/>
                </a:cubicBezTo>
                <a:cubicBezTo>
                  <a:pt x="244647" y="366529"/>
                  <a:pt x="233908" y="361034"/>
                  <a:pt x="227095" y="351813"/>
                </a:cubicBezTo>
                <a:lnTo>
                  <a:pt x="7252" y="58705"/>
                </a:lnTo>
                <a:cubicBezTo>
                  <a:pt x="-4860" y="42454"/>
                  <a:pt x="-1506" y="19462"/>
                  <a:pt x="14744" y="7349"/>
                </a:cubicBezTo>
                <a:cubicBezTo>
                  <a:pt x="30995" y="-4764"/>
                  <a:pt x="53988" y="-1410"/>
                  <a:pt x="66100" y="14840"/>
                </a:cubicBezTo>
                <a:lnTo>
                  <a:pt x="217385" y="216553"/>
                </a:lnTo>
                <a:cubicBezTo>
                  <a:pt x="217869" y="217191"/>
                  <a:pt x="218777" y="217316"/>
                  <a:pt x="219415" y="216832"/>
                </a:cubicBezTo>
                <a:cubicBezTo>
                  <a:pt x="219770" y="216562"/>
                  <a:pt x="219983" y="216141"/>
                  <a:pt x="219988" y="215693"/>
                </a:cubicBezTo>
                <a:lnTo>
                  <a:pt x="219988" y="36637"/>
                </a:lnTo>
                <a:cubicBezTo>
                  <a:pt x="219988" y="16386"/>
                  <a:pt x="236404" y="-30"/>
                  <a:pt x="256655" y="-30"/>
                </a:cubicBezTo>
                <a:lnTo>
                  <a:pt x="366542" y="-30"/>
                </a:lnTo>
                <a:cubicBezTo>
                  <a:pt x="386543" y="-33"/>
                  <a:pt x="402853" y="16004"/>
                  <a:pt x="403186" y="36003"/>
                </a:cubicBezTo>
                <a:close/>
              </a:path>
            </a:pathLst>
          </a:custGeom>
          <a:solidFill>
            <a:srgbClr val="FFFFFF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4"/>
          <p:cNvSpPr/>
          <p:nvPr/>
        </p:nvSpPr>
        <p:spPr>
          <a:xfrm rot="5400000">
            <a:off x="2484119" y="-2484122"/>
            <a:ext cx="1264919" cy="6233167"/>
          </a:xfrm>
          <a:prstGeom prst="rect">
            <a:avLst/>
          </a:prstGeom>
          <a:gradFill>
            <a:gsLst>
              <a:gs pos="0">
                <a:srgbClr val="F5F7FC">
                  <a:alpha val="0"/>
                </a:srgbClr>
              </a:gs>
              <a:gs pos="100000">
                <a:srgbClr val="FBFBFB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74"/>
              <a:buFont typeface="Arial"/>
              <a:buNone/>
            </a:pPr>
            <a:endParaRPr sz="2374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14"/>
          <p:cNvSpPr txBox="1"/>
          <p:nvPr/>
        </p:nvSpPr>
        <p:spPr>
          <a:xfrm>
            <a:off x="222257" y="1292575"/>
            <a:ext cx="562295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8775" marR="0" lvl="0" indent="-3587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•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7" name="Google Shape;64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04329" y="6067987"/>
            <a:ext cx="402882" cy="513788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14"/>
          <p:cNvSpPr txBox="1"/>
          <p:nvPr/>
        </p:nvSpPr>
        <p:spPr>
          <a:xfrm>
            <a:off x="222257" y="509006"/>
            <a:ext cx="6709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>
              <a:buClr>
                <a:srgbClr val="FF0001"/>
              </a:buClr>
              <a:buSzPts val="2800"/>
            </a:pPr>
            <a:r>
              <a:rPr lang="en-IN" sz="2800" b="1" dirty="0">
                <a:solidFill>
                  <a:srgbClr val="FF0001"/>
                </a:solidFill>
                <a:latin typeface="Roboto"/>
                <a:ea typeface="Roboto"/>
                <a:cs typeface="Calibri"/>
                <a:sym typeface="Calibri"/>
              </a:rPr>
              <a:t>Static Testing</a:t>
            </a:r>
            <a:endParaRPr sz="2800" b="1" dirty="0">
              <a:solidFill>
                <a:srgbClr val="FF0001"/>
              </a:solidFill>
              <a:latin typeface="Roboto"/>
              <a:ea typeface="Roboto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6ECA1D-A1BF-46B2-AB53-850E9AAF4825}"/>
              </a:ext>
            </a:extLst>
          </p:cNvPr>
          <p:cNvSpPr txBox="1"/>
          <p:nvPr/>
        </p:nvSpPr>
        <p:spPr>
          <a:xfrm>
            <a:off x="281044" y="1501408"/>
            <a:ext cx="2537874" cy="1055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Roboto"/>
                <a:ea typeface="Roboto"/>
              </a:rPr>
              <a:t>Why Static Testing?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Roboto"/>
                <a:ea typeface="Roboto"/>
              </a:rPr>
              <a:t>The Review Process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Roboto"/>
                <a:ea typeface="Roboto"/>
              </a:rPr>
              <a:t>The Review Types</a:t>
            </a:r>
          </a:p>
          <a:p>
            <a:pPr>
              <a:buClr>
                <a:schemeClr val="bg1"/>
              </a:buClr>
            </a:pP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"/>
          <p:cNvSpPr txBox="1">
            <a:spLocks noGrp="1"/>
          </p:cNvSpPr>
          <p:nvPr>
            <p:ph type="title"/>
          </p:nvPr>
        </p:nvSpPr>
        <p:spPr>
          <a:xfrm>
            <a:off x="378931" y="541695"/>
            <a:ext cx="10298000" cy="64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2800" b="1" dirty="0">
                <a:solidFill>
                  <a:srgbClr val="FF0001"/>
                </a:solidFill>
                <a:latin typeface="Roboto"/>
                <a:ea typeface="Roboto"/>
                <a:sym typeface="Arial"/>
              </a:rPr>
              <a:t>The Review Process</a:t>
            </a:r>
            <a:br>
              <a:rPr lang="en-IN" dirty="0"/>
            </a:b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54650C3-9EC3-458E-BD97-B36EFE68FEFF}"/>
              </a:ext>
            </a:extLst>
          </p:cNvPr>
          <p:cNvGrpSpPr/>
          <p:nvPr/>
        </p:nvGrpSpPr>
        <p:grpSpPr>
          <a:xfrm>
            <a:off x="659877" y="1215213"/>
            <a:ext cx="10539167" cy="3900068"/>
            <a:chOff x="1373717" y="2137358"/>
            <a:chExt cx="9444616" cy="3122459"/>
          </a:xfrm>
        </p:grpSpPr>
        <p:grpSp>
          <p:nvGrpSpPr>
            <p:cNvPr id="289" name="Google Shape;289;p21"/>
            <p:cNvGrpSpPr/>
            <p:nvPr/>
          </p:nvGrpSpPr>
          <p:grpSpPr>
            <a:xfrm>
              <a:off x="8305533" y="2760752"/>
              <a:ext cx="2512800" cy="2488181"/>
              <a:chOff x="6229150" y="2070564"/>
              <a:chExt cx="1884600" cy="1866136"/>
            </a:xfrm>
          </p:grpSpPr>
          <p:sp>
            <p:nvSpPr>
              <p:cNvPr id="299" name="Google Shape;299;p21"/>
              <p:cNvSpPr/>
              <p:nvPr/>
            </p:nvSpPr>
            <p:spPr>
              <a:xfrm>
                <a:off x="6459282" y="2070564"/>
                <a:ext cx="1424335" cy="1424335"/>
              </a:xfrm>
              <a:custGeom>
                <a:avLst/>
                <a:gdLst/>
                <a:ahLst/>
                <a:cxnLst/>
                <a:rect l="l" t="t" r="r" b="b"/>
                <a:pathLst>
                  <a:path w="50281" h="50281" extrusionOk="0">
                    <a:moveTo>
                      <a:pt x="25146" y="4430"/>
                    </a:moveTo>
                    <a:cubicBezTo>
                      <a:pt x="36552" y="4430"/>
                      <a:pt x="45851" y="13717"/>
                      <a:pt x="45851" y="25135"/>
                    </a:cubicBezTo>
                    <a:cubicBezTo>
                      <a:pt x="45851" y="36553"/>
                      <a:pt x="36552" y="45840"/>
                      <a:pt x="25146" y="45840"/>
                    </a:cubicBezTo>
                    <a:cubicBezTo>
                      <a:pt x="13728" y="45840"/>
                      <a:pt x="4441" y="36553"/>
                      <a:pt x="4441" y="25135"/>
                    </a:cubicBezTo>
                    <a:cubicBezTo>
                      <a:pt x="4441" y="13717"/>
                      <a:pt x="13728" y="4430"/>
                      <a:pt x="25146" y="4430"/>
                    </a:cubicBezTo>
                    <a:close/>
                    <a:moveTo>
                      <a:pt x="25146" y="1"/>
                    </a:moveTo>
                    <a:cubicBezTo>
                      <a:pt x="11263" y="1"/>
                      <a:pt x="0" y="11252"/>
                      <a:pt x="0" y="25135"/>
                    </a:cubicBezTo>
                    <a:cubicBezTo>
                      <a:pt x="0" y="39017"/>
                      <a:pt x="11263" y="50281"/>
                      <a:pt x="25146" y="50281"/>
                    </a:cubicBezTo>
                    <a:cubicBezTo>
                      <a:pt x="39029" y="50281"/>
                      <a:pt x="50280" y="39017"/>
                      <a:pt x="50280" y="25135"/>
                    </a:cubicBezTo>
                    <a:cubicBezTo>
                      <a:pt x="50280" y="11252"/>
                      <a:pt x="39029" y="1"/>
                      <a:pt x="25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0" name="Google Shape;300;p21"/>
              <p:cNvSpPr/>
              <p:nvPr/>
            </p:nvSpPr>
            <p:spPr>
              <a:xfrm>
                <a:off x="6459272" y="2070564"/>
                <a:ext cx="1424335" cy="724164"/>
              </a:xfrm>
              <a:custGeom>
                <a:avLst/>
                <a:gdLst/>
                <a:ahLst/>
                <a:cxnLst/>
                <a:rect l="l" t="t" r="r" b="b"/>
                <a:pathLst>
                  <a:path w="50281" h="25564" extrusionOk="0">
                    <a:moveTo>
                      <a:pt x="25146" y="1"/>
                    </a:moveTo>
                    <a:cubicBezTo>
                      <a:pt x="11263" y="1"/>
                      <a:pt x="0" y="11252"/>
                      <a:pt x="0" y="25135"/>
                    </a:cubicBezTo>
                    <a:cubicBezTo>
                      <a:pt x="0" y="25278"/>
                      <a:pt x="12" y="25420"/>
                      <a:pt x="12" y="25563"/>
                    </a:cubicBezTo>
                    <a:lnTo>
                      <a:pt x="4453" y="25563"/>
                    </a:lnTo>
                    <a:cubicBezTo>
                      <a:pt x="4441" y="25420"/>
                      <a:pt x="4441" y="25278"/>
                      <a:pt x="4441" y="25135"/>
                    </a:cubicBezTo>
                    <a:cubicBezTo>
                      <a:pt x="4441" y="13717"/>
                      <a:pt x="13728" y="4430"/>
                      <a:pt x="25146" y="4430"/>
                    </a:cubicBezTo>
                    <a:cubicBezTo>
                      <a:pt x="36552" y="4430"/>
                      <a:pt x="45851" y="13717"/>
                      <a:pt x="45851" y="25135"/>
                    </a:cubicBezTo>
                    <a:cubicBezTo>
                      <a:pt x="45851" y="25278"/>
                      <a:pt x="45839" y="25420"/>
                      <a:pt x="45839" y="25563"/>
                    </a:cubicBezTo>
                    <a:lnTo>
                      <a:pt x="50268" y="25563"/>
                    </a:lnTo>
                    <a:cubicBezTo>
                      <a:pt x="50268" y="25420"/>
                      <a:pt x="50280" y="25278"/>
                      <a:pt x="50280" y="25135"/>
                    </a:cubicBezTo>
                    <a:cubicBezTo>
                      <a:pt x="50280" y="11252"/>
                      <a:pt x="39029" y="1"/>
                      <a:pt x="25146" y="1"/>
                    </a:cubicBezTo>
                    <a:close/>
                  </a:path>
                </a:pathLst>
              </a:custGeom>
              <a:solidFill>
                <a:srgbClr val="A71C20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>
                  <a:buSzPts val="1400"/>
                </a:pPr>
                <a:endParaRPr>
                  <a:latin typeface="Roboto"/>
                  <a:ea typeface="Roboto"/>
                </a:endParaRPr>
              </a:p>
            </p:txBody>
          </p:sp>
          <p:sp>
            <p:nvSpPr>
              <p:cNvPr id="301" name="Google Shape;301;p21"/>
              <p:cNvSpPr/>
              <p:nvPr/>
            </p:nvSpPr>
            <p:spPr>
              <a:xfrm>
                <a:off x="7694034" y="2662819"/>
                <a:ext cx="263786" cy="263786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312" extrusionOk="0">
                    <a:moveTo>
                      <a:pt x="4656" y="1"/>
                    </a:moveTo>
                    <a:cubicBezTo>
                      <a:pt x="2085" y="1"/>
                      <a:pt x="1" y="2085"/>
                      <a:pt x="1" y="4656"/>
                    </a:cubicBezTo>
                    <a:cubicBezTo>
                      <a:pt x="1" y="7228"/>
                      <a:pt x="2085" y="9312"/>
                      <a:pt x="4656" y="9312"/>
                    </a:cubicBezTo>
                    <a:cubicBezTo>
                      <a:pt x="7228" y="9312"/>
                      <a:pt x="9312" y="7228"/>
                      <a:pt x="9312" y="4656"/>
                    </a:cubicBezTo>
                    <a:cubicBezTo>
                      <a:pt x="9312" y="2085"/>
                      <a:pt x="7228" y="1"/>
                      <a:pt x="4656" y="1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2" name="Google Shape;302;p21"/>
              <p:cNvSpPr/>
              <p:nvPr/>
            </p:nvSpPr>
            <p:spPr>
              <a:xfrm>
                <a:off x="7750039" y="2718823"/>
                <a:ext cx="151467" cy="151467"/>
              </a:xfrm>
              <a:custGeom>
                <a:avLst/>
                <a:gdLst/>
                <a:ahLst/>
                <a:cxnLst/>
                <a:rect l="l" t="t" r="r" b="b"/>
                <a:pathLst>
                  <a:path w="5347" h="5347" extrusionOk="0">
                    <a:moveTo>
                      <a:pt x="2679" y="0"/>
                    </a:moveTo>
                    <a:cubicBezTo>
                      <a:pt x="1203" y="0"/>
                      <a:pt x="0" y="1191"/>
                      <a:pt x="0" y="2679"/>
                    </a:cubicBezTo>
                    <a:cubicBezTo>
                      <a:pt x="0" y="4156"/>
                      <a:pt x="1203" y="5346"/>
                      <a:pt x="2679" y="5346"/>
                    </a:cubicBezTo>
                    <a:cubicBezTo>
                      <a:pt x="4156" y="5346"/>
                      <a:pt x="5346" y="4156"/>
                      <a:pt x="5346" y="2679"/>
                    </a:cubicBezTo>
                    <a:cubicBezTo>
                      <a:pt x="5346" y="1191"/>
                      <a:pt x="4156" y="0"/>
                      <a:pt x="2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3" name="Google Shape;303;p21"/>
              <p:cNvSpPr txBox="1"/>
              <p:nvPr/>
            </p:nvSpPr>
            <p:spPr>
              <a:xfrm>
                <a:off x="6229150" y="3507100"/>
                <a:ext cx="1884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800">
                    <a:solidFill>
                      <a:srgbClr val="3F3F3F"/>
                    </a:solidFill>
                    <a:latin typeface="Roboto"/>
                    <a:ea typeface="Roboto"/>
                    <a:sym typeface="Fira Sans Extra Condensed Medium"/>
                  </a:rPr>
                  <a:t>Fixing and Reporting</a:t>
                </a:r>
                <a:endParaRPr sz="1800" dirty="0">
                  <a:solidFill>
                    <a:srgbClr val="3F3F3F"/>
                  </a:solidFill>
                  <a:latin typeface="Roboto"/>
                  <a:ea typeface="Roboto"/>
                  <a:sym typeface="Fira Sans Extra Condensed Medium"/>
                </a:endParaRPr>
              </a:p>
            </p:txBody>
          </p:sp>
        </p:grpSp>
        <p:grpSp>
          <p:nvGrpSpPr>
            <p:cNvPr id="305" name="Google Shape;305;p21"/>
            <p:cNvGrpSpPr/>
            <p:nvPr/>
          </p:nvGrpSpPr>
          <p:grpSpPr>
            <a:xfrm>
              <a:off x="6574127" y="2137358"/>
              <a:ext cx="2512800" cy="2522527"/>
              <a:chOff x="4930595" y="1603018"/>
              <a:chExt cx="1884600" cy="1891895"/>
            </a:xfrm>
          </p:grpSpPr>
          <p:sp>
            <p:nvSpPr>
              <p:cNvPr id="307" name="Google Shape;307;p21"/>
              <p:cNvSpPr/>
              <p:nvPr/>
            </p:nvSpPr>
            <p:spPr>
              <a:xfrm>
                <a:off x="5160743" y="2070564"/>
                <a:ext cx="1424335" cy="1424335"/>
              </a:xfrm>
              <a:custGeom>
                <a:avLst/>
                <a:gdLst/>
                <a:ahLst/>
                <a:cxnLst/>
                <a:rect l="l" t="t" r="r" b="b"/>
                <a:pathLst>
                  <a:path w="50281" h="50281" extrusionOk="0">
                    <a:moveTo>
                      <a:pt x="25134" y="4430"/>
                    </a:moveTo>
                    <a:cubicBezTo>
                      <a:pt x="36552" y="4430"/>
                      <a:pt x="45839" y="13717"/>
                      <a:pt x="45839" y="25135"/>
                    </a:cubicBezTo>
                    <a:cubicBezTo>
                      <a:pt x="45839" y="36553"/>
                      <a:pt x="36552" y="45840"/>
                      <a:pt x="25134" y="45840"/>
                    </a:cubicBezTo>
                    <a:cubicBezTo>
                      <a:pt x="13716" y="45840"/>
                      <a:pt x="4429" y="36553"/>
                      <a:pt x="4429" y="25135"/>
                    </a:cubicBezTo>
                    <a:cubicBezTo>
                      <a:pt x="4429" y="13717"/>
                      <a:pt x="13716" y="4430"/>
                      <a:pt x="25134" y="4430"/>
                    </a:cubicBezTo>
                    <a:close/>
                    <a:moveTo>
                      <a:pt x="25134" y="1"/>
                    </a:moveTo>
                    <a:cubicBezTo>
                      <a:pt x="11251" y="1"/>
                      <a:pt x="0" y="11252"/>
                      <a:pt x="0" y="25135"/>
                    </a:cubicBezTo>
                    <a:cubicBezTo>
                      <a:pt x="0" y="39017"/>
                      <a:pt x="11251" y="50281"/>
                      <a:pt x="25134" y="50281"/>
                    </a:cubicBezTo>
                    <a:cubicBezTo>
                      <a:pt x="39017" y="50281"/>
                      <a:pt x="50280" y="39017"/>
                      <a:pt x="50280" y="25135"/>
                    </a:cubicBezTo>
                    <a:cubicBezTo>
                      <a:pt x="50280" y="11252"/>
                      <a:pt x="39017" y="1"/>
                      <a:pt x="251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08" name="Google Shape;308;p21"/>
              <p:cNvSpPr/>
              <p:nvPr/>
            </p:nvSpPr>
            <p:spPr>
              <a:xfrm>
                <a:off x="5161054" y="2794714"/>
                <a:ext cx="1423683" cy="700199"/>
              </a:xfrm>
              <a:custGeom>
                <a:avLst/>
                <a:gdLst/>
                <a:ahLst/>
                <a:cxnLst/>
                <a:rect l="l" t="t" r="r" b="b"/>
                <a:pathLst>
                  <a:path w="50258" h="24718" extrusionOk="0">
                    <a:moveTo>
                      <a:pt x="1" y="0"/>
                    </a:moveTo>
                    <a:cubicBezTo>
                      <a:pt x="227" y="13681"/>
                      <a:pt x="11383" y="24718"/>
                      <a:pt x="25123" y="24718"/>
                    </a:cubicBezTo>
                    <a:cubicBezTo>
                      <a:pt x="38875" y="24718"/>
                      <a:pt x="50031" y="13681"/>
                      <a:pt x="50257" y="0"/>
                    </a:cubicBezTo>
                    <a:lnTo>
                      <a:pt x="45816" y="0"/>
                    </a:lnTo>
                    <a:cubicBezTo>
                      <a:pt x="45590" y="11216"/>
                      <a:pt x="36398" y="20277"/>
                      <a:pt x="25123" y="20277"/>
                    </a:cubicBezTo>
                    <a:cubicBezTo>
                      <a:pt x="13848" y="20277"/>
                      <a:pt x="4656" y="11216"/>
                      <a:pt x="4430" y="0"/>
                    </a:cubicBezTo>
                    <a:close/>
                  </a:path>
                </a:pathLst>
              </a:custGeom>
              <a:solidFill>
                <a:srgbClr val="4093BD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>
                  <a:buSzPts val="1400"/>
                </a:pPr>
                <a:endParaRPr dirty="0">
                  <a:latin typeface="Roboto"/>
                  <a:ea typeface="Roboto"/>
                </a:endParaRPr>
              </a:p>
            </p:txBody>
          </p:sp>
          <p:sp>
            <p:nvSpPr>
              <p:cNvPr id="309" name="Google Shape;309;p21"/>
              <p:cNvSpPr txBox="1"/>
              <p:nvPr/>
            </p:nvSpPr>
            <p:spPr>
              <a:xfrm>
                <a:off x="4930595" y="1603018"/>
                <a:ext cx="1884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IN" sz="1800" dirty="0">
                    <a:solidFill>
                      <a:srgbClr val="3F3F3F"/>
                    </a:solidFill>
                    <a:latin typeface="Roboto"/>
                    <a:ea typeface="Roboto"/>
                    <a:sym typeface="Fira Sans Extra Condensed Medium"/>
                  </a:rPr>
                  <a:t>Issue Communication and analysis </a:t>
                </a:r>
                <a:endParaRPr sz="1800" dirty="0">
                  <a:solidFill>
                    <a:srgbClr val="3F3F3F"/>
                  </a:solidFill>
                  <a:latin typeface="Roboto"/>
                  <a:ea typeface="Roboto"/>
                  <a:sym typeface="Fira Sans Extra Condensed Medium"/>
                </a:endParaRPr>
              </a:p>
            </p:txBody>
          </p:sp>
          <p:sp>
            <p:nvSpPr>
              <p:cNvPr id="311" name="Google Shape;311;p21"/>
              <p:cNvSpPr/>
              <p:nvPr/>
            </p:nvSpPr>
            <p:spPr>
              <a:xfrm>
                <a:off x="6392814" y="2662819"/>
                <a:ext cx="263786" cy="263786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312" extrusionOk="0">
                    <a:moveTo>
                      <a:pt x="4656" y="1"/>
                    </a:moveTo>
                    <a:cubicBezTo>
                      <a:pt x="2084" y="1"/>
                      <a:pt x="1" y="2085"/>
                      <a:pt x="1" y="4656"/>
                    </a:cubicBezTo>
                    <a:cubicBezTo>
                      <a:pt x="1" y="7228"/>
                      <a:pt x="2084" y="9312"/>
                      <a:pt x="4656" y="9312"/>
                    </a:cubicBezTo>
                    <a:cubicBezTo>
                      <a:pt x="7228" y="9312"/>
                      <a:pt x="9311" y="7228"/>
                      <a:pt x="9311" y="4656"/>
                    </a:cubicBezTo>
                    <a:cubicBezTo>
                      <a:pt x="9311" y="2085"/>
                      <a:pt x="7228" y="1"/>
                      <a:pt x="4656" y="1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12" name="Google Shape;312;p21"/>
              <p:cNvSpPr/>
              <p:nvPr/>
            </p:nvSpPr>
            <p:spPr>
              <a:xfrm>
                <a:off x="6449130" y="2718823"/>
                <a:ext cx="151467" cy="151467"/>
              </a:xfrm>
              <a:custGeom>
                <a:avLst/>
                <a:gdLst/>
                <a:ahLst/>
                <a:cxnLst/>
                <a:rect l="l" t="t" r="r" b="b"/>
                <a:pathLst>
                  <a:path w="5347" h="5347" extrusionOk="0">
                    <a:moveTo>
                      <a:pt x="2668" y="0"/>
                    </a:moveTo>
                    <a:cubicBezTo>
                      <a:pt x="1192" y="0"/>
                      <a:pt x="1" y="1191"/>
                      <a:pt x="1" y="2679"/>
                    </a:cubicBezTo>
                    <a:cubicBezTo>
                      <a:pt x="1" y="4156"/>
                      <a:pt x="1192" y="5346"/>
                      <a:pt x="2668" y="5346"/>
                    </a:cubicBezTo>
                    <a:cubicBezTo>
                      <a:pt x="4144" y="5346"/>
                      <a:pt x="5347" y="4156"/>
                      <a:pt x="5347" y="2679"/>
                    </a:cubicBezTo>
                    <a:cubicBezTo>
                      <a:pt x="5347" y="1191"/>
                      <a:pt x="4144" y="0"/>
                      <a:pt x="26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  <p:grpSp>
          <p:nvGrpSpPr>
            <p:cNvPr id="314" name="Google Shape;314;p21"/>
            <p:cNvGrpSpPr/>
            <p:nvPr/>
          </p:nvGrpSpPr>
          <p:grpSpPr>
            <a:xfrm>
              <a:off x="4839617" y="2760752"/>
              <a:ext cx="2512800" cy="2499065"/>
              <a:chOff x="3629713" y="2070564"/>
              <a:chExt cx="1884600" cy="1874299"/>
            </a:xfrm>
          </p:grpSpPr>
          <p:sp>
            <p:nvSpPr>
              <p:cNvPr id="329" name="Google Shape;329;p21"/>
              <p:cNvSpPr/>
              <p:nvPr/>
            </p:nvSpPr>
            <p:spPr>
              <a:xfrm>
                <a:off x="3860514" y="2070564"/>
                <a:ext cx="1424335" cy="1424335"/>
              </a:xfrm>
              <a:custGeom>
                <a:avLst/>
                <a:gdLst/>
                <a:ahLst/>
                <a:cxnLst/>
                <a:rect l="l" t="t" r="r" b="b"/>
                <a:pathLst>
                  <a:path w="50281" h="50281" extrusionOk="0">
                    <a:moveTo>
                      <a:pt x="25146" y="4430"/>
                    </a:moveTo>
                    <a:cubicBezTo>
                      <a:pt x="36565" y="4430"/>
                      <a:pt x="45851" y="13717"/>
                      <a:pt x="45851" y="25135"/>
                    </a:cubicBezTo>
                    <a:cubicBezTo>
                      <a:pt x="45851" y="36553"/>
                      <a:pt x="36565" y="45840"/>
                      <a:pt x="25146" y="45840"/>
                    </a:cubicBezTo>
                    <a:cubicBezTo>
                      <a:pt x="13728" y="45840"/>
                      <a:pt x="4442" y="36553"/>
                      <a:pt x="4442" y="25135"/>
                    </a:cubicBezTo>
                    <a:cubicBezTo>
                      <a:pt x="4442" y="13717"/>
                      <a:pt x="13728" y="4430"/>
                      <a:pt x="25146" y="4430"/>
                    </a:cubicBezTo>
                    <a:close/>
                    <a:moveTo>
                      <a:pt x="25146" y="1"/>
                    </a:moveTo>
                    <a:cubicBezTo>
                      <a:pt x="11264" y="1"/>
                      <a:pt x="0" y="11252"/>
                      <a:pt x="0" y="25135"/>
                    </a:cubicBezTo>
                    <a:cubicBezTo>
                      <a:pt x="0" y="39017"/>
                      <a:pt x="11264" y="50281"/>
                      <a:pt x="25146" y="50281"/>
                    </a:cubicBezTo>
                    <a:cubicBezTo>
                      <a:pt x="39029" y="50281"/>
                      <a:pt x="50281" y="39017"/>
                      <a:pt x="50281" y="25135"/>
                    </a:cubicBezTo>
                    <a:cubicBezTo>
                      <a:pt x="50281" y="11252"/>
                      <a:pt x="39029" y="1"/>
                      <a:pt x="25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30" name="Google Shape;330;p21"/>
              <p:cNvSpPr/>
              <p:nvPr/>
            </p:nvSpPr>
            <p:spPr>
              <a:xfrm>
                <a:off x="3860514" y="2070564"/>
                <a:ext cx="1424335" cy="724164"/>
              </a:xfrm>
              <a:custGeom>
                <a:avLst/>
                <a:gdLst/>
                <a:ahLst/>
                <a:cxnLst/>
                <a:rect l="l" t="t" r="r" b="b"/>
                <a:pathLst>
                  <a:path w="50281" h="25564" extrusionOk="0">
                    <a:moveTo>
                      <a:pt x="25146" y="1"/>
                    </a:moveTo>
                    <a:cubicBezTo>
                      <a:pt x="11264" y="1"/>
                      <a:pt x="0" y="11252"/>
                      <a:pt x="0" y="25135"/>
                    </a:cubicBezTo>
                    <a:cubicBezTo>
                      <a:pt x="0" y="25278"/>
                      <a:pt x="12" y="25420"/>
                      <a:pt x="12" y="25563"/>
                    </a:cubicBezTo>
                    <a:lnTo>
                      <a:pt x="4453" y="25563"/>
                    </a:lnTo>
                    <a:cubicBezTo>
                      <a:pt x="4453" y="25420"/>
                      <a:pt x="4442" y="25278"/>
                      <a:pt x="4442" y="25135"/>
                    </a:cubicBezTo>
                    <a:cubicBezTo>
                      <a:pt x="4442" y="13717"/>
                      <a:pt x="13728" y="4430"/>
                      <a:pt x="25146" y="4430"/>
                    </a:cubicBezTo>
                    <a:cubicBezTo>
                      <a:pt x="36565" y="4430"/>
                      <a:pt x="45851" y="13717"/>
                      <a:pt x="45851" y="25135"/>
                    </a:cubicBezTo>
                    <a:cubicBezTo>
                      <a:pt x="45851" y="25278"/>
                      <a:pt x="45840" y="25420"/>
                      <a:pt x="45840" y="25563"/>
                    </a:cubicBezTo>
                    <a:lnTo>
                      <a:pt x="50269" y="25563"/>
                    </a:lnTo>
                    <a:cubicBezTo>
                      <a:pt x="50281" y="25420"/>
                      <a:pt x="50281" y="25278"/>
                      <a:pt x="50281" y="25135"/>
                    </a:cubicBezTo>
                    <a:cubicBezTo>
                      <a:pt x="50281" y="11252"/>
                      <a:pt x="39029" y="1"/>
                      <a:pt x="25146" y="1"/>
                    </a:cubicBezTo>
                    <a:close/>
                  </a:path>
                </a:pathLst>
              </a:custGeom>
              <a:solidFill>
                <a:srgbClr val="F19705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>
                  <a:buSzPts val="1400"/>
                </a:pPr>
                <a:endParaRPr dirty="0">
                  <a:latin typeface="Roboto"/>
                  <a:ea typeface="Roboto"/>
                </a:endParaRPr>
              </a:p>
            </p:txBody>
          </p:sp>
          <p:sp>
            <p:nvSpPr>
              <p:cNvPr id="331" name="Google Shape;331;p21"/>
              <p:cNvSpPr txBox="1"/>
              <p:nvPr/>
            </p:nvSpPr>
            <p:spPr>
              <a:xfrm>
                <a:off x="3629713" y="3515263"/>
                <a:ext cx="1884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IN" sz="1800" dirty="0">
                    <a:solidFill>
                      <a:srgbClr val="3F3F3F"/>
                    </a:solidFill>
                    <a:latin typeface="Roboto"/>
                    <a:ea typeface="Roboto"/>
                    <a:sym typeface="Fira Sans Extra Condensed Medium"/>
                  </a:rPr>
                  <a:t>Individual Review</a:t>
                </a:r>
                <a:endParaRPr sz="1800" dirty="0">
                  <a:solidFill>
                    <a:srgbClr val="3F3F3F"/>
                  </a:solidFill>
                  <a:latin typeface="Roboto"/>
                  <a:ea typeface="Roboto"/>
                  <a:sym typeface="Fira Sans Extra Condensed Medium"/>
                </a:endParaRPr>
              </a:p>
            </p:txBody>
          </p:sp>
          <p:sp>
            <p:nvSpPr>
              <p:cNvPr id="333" name="Google Shape;333;p21"/>
              <p:cNvSpPr/>
              <p:nvPr/>
            </p:nvSpPr>
            <p:spPr>
              <a:xfrm>
                <a:off x="5091934" y="2662819"/>
                <a:ext cx="263757" cy="263786"/>
              </a:xfrm>
              <a:custGeom>
                <a:avLst/>
                <a:gdLst/>
                <a:ahLst/>
                <a:cxnLst/>
                <a:rect l="l" t="t" r="r" b="b"/>
                <a:pathLst>
                  <a:path w="9311" h="9312" extrusionOk="0">
                    <a:moveTo>
                      <a:pt x="4656" y="1"/>
                    </a:moveTo>
                    <a:cubicBezTo>
                      <a:pt x="2084" y="1"/>
                      <a:pt x="0" y="2085"/>
                      <a:pt x="0" y="4656"/>
                    </a:cubicBezTo>
                    <a:cubicBezTo>
                      <a:pt x="0" y="7228"/>
                      <a:pt x="2084" y="9312"/>
                      <a:pt x="4656" y="9312"/>
                    </a:cubicBezTo>
                    <a:cubicBezTo>
                      <a:pt x="7227" y="9312"/>
                      <a:pt x="9311" y="7228"/>
                      <a:pt x="9311" y="4656"/>
                    </a:cubicBezTo>
                    <a:cubicBezTo>
                      <a:pt x="9311" y="2085"/>
                      <a:pt x="7227" y="1"/>
                      <a:pt x="4656" y="1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34" name="Google Shape;334;p21"/>
              <p:cNvSpPr/>
              <p:nvPr/>
            </p:nvSpPr>
            <p:spPr>
              <a:xfrm>
                <a:off x="5147910" y="2718823"/>
                <a:ext cx="151807" cy="151467"/>
              </a:xfrm>
              <a:custGeom>
                <a:avLst/>
                <a:gdLst/>
                <a:ahLst/>
                <a:cxnLst/>
                <a:rect l="l" t="t" r="r" b="b"/>
                <a:pathLst>
                  <a:path w="5359" h="5347" extrusionOk="0">
                    <a:moveTo>
                      <a:pt x="2680" y="0"/>
                    </a:moveTo>
                    <a:cubicBezTo>
                      <a:pt x="1203" y="0"/>
                      <a:pt x="1" y="1191"/>
                      <a:pt x="1" y="2679"/>
                    </a:cubicBezTo>
                    <a:cubicBezTo>
                      <a:pt x="1" y="4156"/>
                      <a:pt x="1203" y="5346"/>
                      <a:pt x="2680" y="5346"/>
                    </a:cubicBezTo>
                    <a:cubicBezTo>
                      <a:pt x="4156" y="5346"/>
                      <a:pt x="5358" y="4156"/>
                      <a:pt x="5358" y="2679"/>
                    </a:cubicBezTo>
                    <a:cubicBezTo>
                      <a:pt x="5358" y="1191"/>
                      <a:pt x="4156" y="0"/>
                      <a:pt x="26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  <p:grpSp>
          <p:nvGrpSpPr>
            <p:cNvPr id="335" name="Google Shape;335;p21"/>
            <p:cNvGrpSpPr/>
            <p:nvPr/>
          </p:nvGrpSpPr>
          <p:grpSpPr>
            <a:xfrm>
              <a:off x="3096747" y="2259998"/>
              <a:ext cx="2512800" cy="2399885"/>
              <a:chOff x="2322560" y="1694999"/>
              <a:chExt cx="1884600" cy="1799914"/>
            </a:xfrm>
          </p:grpSpPr>
          <p:sp>
            <p:nvSpPr>
              <p:cNvPr id="340" name="Google Shape;340;p21"/>
              <p:cNvSpPr/>
              <p:nvPr/>
            </p:nvSpPr>
            <p:spPr>
              <a:xfrm>
                <a:off x="2559294" y="2070564"/>
                <a:ext cx="1424335" cy="1424335"/>
              </a:xfrm>
              <a:custGeom>
                <a:avLst/>
                <a:gdLst/>
                <a:ahLst/>
                <a:cxnLst/>
                <a:rect l="l" t="t" r="r" b="b"/>
                <a:pathLst>
                  <a:path w="50281" h="50281" extrusionOk="0">
                    <a:moveTo>
                      <a:pt x="25134" y="4430"/>
                    </a:moveTo>
                    <a:cubicBezTo>
                      <a:pt x="36552" y="4430"/>
                      <a:pt x="45839" y="13717"/>
                      <a:pt x="45839" y="25135"/>
                    </a:cubicBezTo>
                    <a:cubicBezTo>
                      <a:pt x="45839" y="36553"/>
                      <a:pt x="36552" y="45840"/>
                      <a:pt x="25134" y="45840"/>
                    </a:cubicBezTo>
                    <a:cubicBezTo>
                      <a:pt x="13716" y="45840"/>
                      <a:pt x="4429" y="36553"/>
                      <a:pt x="4429" y="25135"/>
                    </a:cubicBezTo>
                    <a:cubicBezTo>
                      <a:pt x="4429" y="13717"/>
                      <a:pt x="13716" y="4430"/>
                      <a:pt x="25134" y="4430"/>
                    </a:cubicBezTo>
                    <a:close/>
                    <a:moveTo>
                      <a:pt x="25134" y="1"/>
                    </a:moveTo>
                    <a:cubicBezTo>
                      <a:pt x="11252" y="1"/>
                      <a:pt x="0" y="11252"/>
                      <a:pt x="0" y="25135"/>
                    </a:cubicBezTo>
                    <a:cubicBezTo>
                      <a:pt x="0" y="39017"/>
                      <a:pt x="11252" y="50281"/>
                      <a:pt x="25134" y="50281"/>
                    </a:cubicBezTo>
                    <a:cubicBezTo>
                      <a:pt x="39017" y="50281"/>
                      <a:pt x="50280" y="39017"/>
                      <a:pt x="50280" y="25135"/>
                    </a:cubicBezTo>
                    <a:cubicBezTo>
                      <a:pt x="50280" y="11252"/>
                      <a:pt x="39017" y="1"/>
                      <a:pt x="251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41" name="Google Shape;341;p21"/>
              <p:cNvSpPr/>
              <p:nvPr/>
            </p:nvSpPr>
            <p:spPr>
              <a:xfrm>
                <a:off x="2559634" y="2794714"/>
                <a:ext cx="1423655" cy="700199"/>
              </a:xfrm>
              <a:custGeom>
                <a:avLst/>
                <a:gdLst/>
                <a:ahLst/>
                <a:cxnLst/>
                <a:rect l="l" t="t" r="r" b="b"/>
                <a:pathLst>
                  <a:path w="50257" h="24718" extrusionOk="0">
                    <a:moveTo>
                      <a:pt x="0" y="0"/>
                    </a:moveTo>
                    <a:cubicBezTo>
                      <a:pt x="226" y="13681"/>
                      <a:pt x="11382" y="24718"/>
                      <a:pt x="25122" y="24718"/>
                    </a:cubicBezTo>
                    <a:cubicBezTo>
                      <a:pt x="38862" y="24718"/>
                      <a:pt x="50030" y="13681"/>
                      <a:pt x="50256" y="0"/>
                    </a:cubicBezTo>
                    <a:lnTo>
                      <a:pt x="45815" y="0"/>
                    </a:lnTo>
                    <a:cubicBezTo>
                      <a:pt x="45589" y="11216"/>
                      <a:pt x="36397" y="20277"/>
                      <a:pt x="25122" y="20277"/>
                    </a:cubicBezTo>
                    <a:cubicBezTo>
                      <a:pt x="13847" y="20277"/>
                      <a:pt x="4655" y="11216"/>
                      <a:pt x="4429" y="0"/>
                    </a:cubicBezTo>
                    <a:close/>
                  </a:path>
                </a:pathLst>
              </a:custGeom>
              <a:solidFill>
                <a:srgbClr val="57863C"/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>
                  <a:buSzPts val="1400"/>
                </a:pPr>
                <a:endParaRPr>
                  <a:latin typeface="Roboto"/>
                  <a:ea typeface="Roboto"/>
                </a:endParaRPr>
              </a:p>
            </p:txBody>
          </p:sp>
          <p:sp>
            <p:nvSpPr>
              <p:cNvPr id="342" name="Google Shape;342;p21"/>
              <p:cNvSpPr/>
              <p:nvPr/>
            </p:nvSpPr>
            <p:spPr>
              <a:xfrm>
                <a:off x="3791025" y="2662819"/>
                <a:ext cx="263786" cy="263786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312" extrusionOk="0">
                    <a:moveTo>
                      <a:pt x="4656" y="1"/>
                    </a:moveTo>
                    <a:cubicBezTo>
                      <a:pt x="2084" y="1"/>
                      <a:pt x="1" y="2085"/>
                      <a:pt x="1" y="4656"/>
                    </a:cubicBezTo>
                    <a:cubicBezTo>
                      <a:pt x="1" y="7228"/>
                      <a:pt x="2084" y="9312"/>
                      <a:pt x="4656" y="9312"/>
                    </a:cubicBezTo>
                    <a:cubicBezTo>
                      <a:pt x="7228" y="9312"/>
                      <a:pt x="9311" y="7228"/>
                      <a:pt x="9311" y="4656"/>
                    </a:cubicBezTo>
                    <a:cubicBezTo>
                      <a:pt x="9311" y="2085"/>
                      <a:pt x="7228" y="1"/>
                      <a:pt x="4656" y="1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43" name="Google Shape;343;p21"/>
              <p:cNvSpPr/>
              <p:nvPr/>
            </p:nvSpPr>
            <p:spPr>
              <a:xfrm>
                <a:off x="3847030" y="2718823"/>
                <a:ext cx="151467" cy="151467"/>
              </a:xfrm>
              <a:custGeom>
                <a:avLst/>
                <a:gdLst/>
                <a:ahLst/>
                <a:cxnLst/>
                <a:rect l="l" t="t" r="r" b="b"/>
                <a:pathLst>
                  <a:path w="5347" h="5347" extrusionOk="0">
                    <a:moveTo>
                      <a:pt x="2679" y="0"/>
                    </a:moveTo>
                    <a:cubicBezTo>
                      <a:pt x="1191" y="0"/>
                      <a:pt x="0" y="1191"/>
                      <a:pt x="0" y="2679"/>
                    </a:cubicBezTo>
                    <a:cubicBezTo>
                      <a:pt x="0" y="4156"/>
                      <a:pt x="1191" y="5346"/>
                      <a:pt x="2679" y="5346"/>
                    </a:cubicBezTo>
                    <a:cubicBezTo>
                      <a:pt x="4156" y="5346"/>
                      <a:pt x="5346" y="4156"/>
                      <a:pt x="5346" y="2679"/>
                    </a:cubicBezTo>
                    <a:cubicBezTo>
                      <a:pt x="5346" y="1191"/>
                      <a:pt x="4156" y="0"/>
                      <a:pt x="2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44" name="Google Shape;344;p21"/>
              <p:cNvSpPr txBox="1"/>
              <p:nvPr/>
            </p:nvSpPr>
            <p:spPr>
              <a:xfrm>
                <a:off x="2322560" y="1694999"/>
                <a:ext cx="1884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800" dirty="0">
                    <a:solidFill>
                      <a:srgbClr val="3F3F3F"/>
                    </a:solidFill>
                    <a:latin typeface="Roboto"/>
                    <a:ea typeface="Roboto"/>
                    <a:sym typeface="Fira Sans Extra Condensed Medium"/>
                  </a:rPr>
                  <a:t>Initiate Review</a:t>
                </a:r>
                <a:endParaRPr sz="1800" dirty="0">
                  <a:solidFill>
                    <a:srgbClr val="3F3F3F"/>
                  </a:solidFill>
                  <a:latin typeface="Roboto"/>
                  <a:ea typeface="Roboto"/>
                  <a:sym typeface="Fira Sans Extra Condensed Medium"/>
                </a:endParaRPr>
              </a:p>
            </p:txBody>
          </p:sp>
        </p:grpSp>
        <p:grpSp>
          <p:nvGrpSpPr>
            <p:cNvPr id="346" name="Google Shape;346;p21"/>
            <p:cNvGrpSpPr/>
            <p:nvPr/>
          </p:nvGrpSpPr>
          <p:grpSpPr>
            <a:xfrm>
              <a:off x="1373717" y="2760753"/>
              <a:ext cx="2512800" cy="2497699"/>
              <a:chOff x="1030288" y="2070564"/>
              <a:chExt cx="1884600" cy="1873274"/>
            </a:xfrm>
          </p:grpSpPr>
          <p:sp>
            <p:nvSpPr>
              <p:cNvPr id="350" name="Google Shape;350;p21"/>
              <p:cNvSpPr/>
              <p:nvPr/>
            </p:nvSpPr>
            <p:spPr>
              <a:xfrm>
                <a:off x="1260425" y="2070564"/>
                <a:ext cx="1424335" cy="1424335"/>
              </a:xfrm>
              <a:custGeom>
                <a:avLst/>
                <a:gdLst/>
                <a:ahLst/>
                <a:cxnLst/>
                <a:rect l="l" t="t" r="r" b="b"/>
                <a:pathLst>
                  <a:path w="50281" h="50281" extrusionOk="0">
                    <a:moveTo>
                      <a:pt x="25146" y="4430"/>
                    </a:moveTo>
                    <a:cubicBezTo>
                      <a:pt x="36564" y="4430"/>
                      <a:pt x="45851" y="13717"/>
                      <a:pt x="45851" y="25135"/>
                    </a:cubicBezTo>
                    <a:cubicBezTo>
                      <a:pt x="45851" y="36553"/>
                      <a:pt x="36564" y="45840"/>
                      <a:pt x="25146" y="45840"/>
                    </a:cubicBezTo>
                    <a:cubicBezTo>
                      <a:pt x="13728" y="45840"/>
                      <a:pt x="4441" y="36553"/>
                      <a:pt x="4441" y="25135"/>
                    </a:cubicBezTo>
                    <a:cubicBezTo>
                      <a:pt x="4441" y="13717"/>
                      <a:pt x="13728" y="4430"/>
                      <a:pt x="25146" y="4430"/>
                    </a:cubicBezTo>
                    <a:close/>
                    <a:moveTo>
                      <a:pt x="25146" y="1"/>
                    </a:moveTo>
                    <a:cubicBezTo>
                      <a:pt x="11264" y="1"/>
                      <a:pt x="0" y="11252"/>
                      <a:pt x="0" y="25135"/>
                    </a:cubicBezTo>
                    <a:cubicBezTo>
                      <a:pt x="0" y="39017"/>
                      <a:pt x="11264" y="50281"/>
                      <a:pt x="25146" y="50281"/>
                    </a:cubicBezTo>
                    <a:cubicBezTo>
                      <a:pt x="39029" y="50281"/>
                      <a:pt x="50280" y="39017"/>
                      <a:pt x="50280" y="25135"/>
                    </a:cubicBezTo>
                    <a:cubicBezTo>
                      <a:pt x="50280" y="11252"/>
                      <a:pt x="39029" y="1"/>
                      <a:pt x="25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51" name="Google Shape;351;p21"/>
              <p:cNvSpPr/>
              <p:nvPr/>
            </p:nvSpPr>
            <p:spPr>
              <a:xfrm>
                <a:off x="1260425" y="2070564"/>
                <a:ext cx="1424335" cy="724164"/>
              </a:xfrm>
              <a:custGeom>
                <a:avLst/>
                <a:gdLst/>
                <a:ahLst/>
                <a:cxnLst/>
                <a:rect l="l" t="t" r="r" b="b"/>
                <a:pathLst>
                  <a:path w="50281" h="25564" extrusionOk="0">
                    <a:moveTo>
                      <a:pt x="25146" y="1"/>
                    </a:moveTo>
                    <a:cubicBezTo>
                      <a:pt x="11264" y="1"/>
                      <a:pt x="0" y="11252"/>
                      <a:pt x="0" y="25135"/>
                    </a:cubicBezTo>
                    <a:cubicBezTo>
                      <a:pt x="0" y="25278"/>
                      <a:pt x="12" y="25420"/>
                      <a:pt x="12" y="25563"/>
                    </a:cubicBezTo>
                    <a:lnTo>
                      <a:pt x="4453" y="25563"/>
                    </a:lnTo>
                    <a:cubicBezTo>
                      <a:pt x="4453" y="25420"/>
                      <a:pt x="4441" y="25278"/>
                      <a:pt x="4441" y="25135"/>
                    </a:cubicBezTo>
                    <a:cubicBezTo>
                      <a:pt x="4441" y="13717"/>
                      <a:pt x="13728" y="4430"/>
                      <a:pt x="25146" y="4430"/>
                    </a:cubicBezTo>
                    <a:cubicBezTo>
                      <a:pt x="36564" y="4430"/>
                      <a:pt x="45851" y="13717"/>
                      <a:pt x="45851" y="25135"/>
                    </a:cubicBezTo>
                    <a:cubicBezTo>
                      <a:pt x="45851" y="25278"/>
                      <a:pt x="45839" y="25420"/>
                      <a:pt x="45839" y="25563"/>
                    </a:cubicBezTo>
                    <a:lnTo>
                      <a:pt x="50268" y="25563"/>
                    </a:lnTo>
                    <a:cubicBezTo>
                      <a:pt x="50280" y="25420"/>
                      <a:pt x="50280" y="25278"/>
                      <a:pt x="50280" y="25135"/>
                    </a:cubicBezTo>
                    <a:cubicBezTo>
                      <a:pt x="50280" y="11252"/>
                      <a:pt x="39029" y="1"/>
                      <a:pt x="25146" y="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>
                  <a:buSzPts val="1400"/>
                </a:pPr>
                <a:endParaRPr dirty="0">
                  <a:latin typeface="Roboto"/>
                  <a:ea typeface="Roboto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>
                <a:off x="2489805" y="2662819"/>
                <a:ext cx="263786" cy="263786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312" extrusionOk="0">
                    <a:moveTo>
                      <a:pt x="4656" y="1"/>
                    </a:moveTo>
                    <a:cubicBezTo>
                      <a:pt x="2084" y="1"/>
                      <a:pt x="0" y="2085"/>
                      <a:pt x="0" y="4656"/>
                    </a:cubicBezTo>
                    <a:cubicBezTo>
                      <a:pt x="0" y="7228"/>
                      <a:pt x="2084" y="9312"/>
                      <a:pt x="4656" y="9312"/>
                    </a:cubicBezTo>
                    <a:cubicBezTo>
                      <a:pt x="7228" y="9312"/>
                      <a:pt x="9311" y="7228"/>
                      <a:pt x="9311" y="4656"/>
                    </a:cubicBezTo>
                    <a:cubicBezTo>
                      <a:pt x="9311" y="2085"/>
                      <a:pt x="7228" y="1"/>
                      <a:pt x="4656" y="1"/>
                    </a:cubicBezTo>
                    <a:close/>
                  </a:path>
                </a:pathLst>
              </a:custGeom>
              <a:solidFill>
                <a:srgbClr val="5EB2F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>
                <a:off x="2546121" y="2718823"/>
                <a:ext cx="151467" cy="151467"/>
              </a:xfrm>
              <a:custGeom>
                <a:avLst/>
                <a:gdLst/>
                <a:ahLst/>
                <a:cxnLst/>
                <a:rect l="l" t="t" r="r" b="b"/>
                <a:pathLst>
                  <a:path w="5347" h="5347" extrusionOk="0">
                    <a:moveTo>
                      <a:pt x="2668" y="0"/>
                    </a:moveTo>
                    <a:cubicBezTo>
                      <a:pt x="1191" y="0"/>
                      <a:pt x="1" y="1191"/>
                      <a:pt x="1" y="2679"/>
                    </a:cubicBezTo>
                    <a:cubicBezTo>
                      <a:pt x="1" y="4156"/>
                      <a:pt x="1191" y="5346"/>
                      <a:pt x="2668" y="5346"/>
                    </a:cubicBezTo>
                    <a:cubicBezTo>
                      <a:pt x="4144" y="5346"/>
                      <a:pt x="5347" y="4156"/>
                      <a:pt x="5347" y="2679"/>
                    </a:cubicBezTo>
                    <a:cubicBezTo>
                      <a:pt x="5347" y="1191"/>
                      <a:pt x="4144" y="0"/>
                      <a:pt x="26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55" name="Google Shape;355;p21"/>
              <p:cNvSpPr txBox="1"/>
              <p:nvPr/>
            </p:nvSpPr>
            <p:spPr>
              <a:xfrm>
                <a:off x="1030288" y="3514238"/>
                <a:ext cx="1884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685800" lvl="1" indent="-228600">
                  <a:lnSpc>
                    <a:spcPct val="90000"/>
                  </a:lnSpc>
                  <a:spcBef>
                    <a:spcPts val="500"/>
                  </a:spcBef>
                  <a:buClr>
                    <a:schemeClr val="dk1"/>
                  </a:buClr>
                  <a:buSzPts val="2400"/>
                  <a:buFont typeface="Arial"/>
                  <a:buChar char="•"/>
                </a:pPr>
                <a:r>
                  <a:rPr lang="en" sz="1800">
                    <a:solidFill>
                      <a:srgbClr val="3F3F3F"/>
                    </a:solidFill>
                    <a:latin typeface="Roboto"/>
                    <a:ea typeface="Roboto"/>
                    <a:sym typeface="Fira Sans Extra Condensed Medium"/>
                  </a:rPr>
                  <a:t>Planning </a:t>
                </a:r>
                <a:endParaRPr sz="1800" dirty="0">
                  <a:solidFill>
                    <a:srgbClr val="3F3F3F"/>
                  </a:solidFill>
                  <a:latin typeface="Roboto"/>
                  <a:ea typeface="Roboto"/>
                  <a:sym typeface="Fira Sans Extra Condensed Medium"/>
                </a:endParaRPr>
              </a:p>
            </p:txBody>
          </p:sp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00CEC28E-FA31-4A29-8B08-E1FC2B344A87}"/>
              </a:ext>
            </a:extLst>
          </p:cNvPr>
          <p:cNvSpPr/>
          <p:nvPr/>
        </p:nvSpPr>
        <p:spPr>
          <a:xfrm>
            <a:off x="0" y="5740297"/>
            <a:ext cx="12192000" cy="1117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0" name="Google Shape;460;p9">
            <a:extLst>
              <a:ext uri="{FF2B5EF4-FFF2-40B4-BE49-F238E27FC236}">
                <a16:creationId xmlns:a16="http://schemas.microsoft.com/office/drawing/2014/main" id="{6317282D-3DD3-4C96-8E39-6F0197BD1F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9044" y="5986021"/>
            <a:ext cx="508168" cy="59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 descr="Playbook">
            <a:extLst>
              <a:ext uri="{FF2B5EF4-FFF2-40B4-BE49-F238E27FC236}">
                <a16:creationId xmlns:a16="http://schemas.microsoft.com/office/drawing/2014/main" id="{E29E0041-2865-4481-84A7-9B4BA45690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7505" y="2671544"/>
            <a:ext cx="914400" cy="914400"/>
          </a:xfrm>
          <a:prstGeom prst="rect">
            <a:avLst/>
          </a:prstGeom>
        </p:spPr>
      </p:pic>
      <p:pic>
        <p:nvPicPr>
          <p:cNvPr id="8" name="Graphic 7" descr="User">
            <a:extLst>
              <a:ext uri="{FF2B5EF4-FFF2-40B4-BE49-F238E27FC236}">
                <a16:creationId xmlns:a16="http://schemas.microsoft.com/office/drawing/2014/main" id="{46A9631F-9A9C-4BB5-B5E1-E4FF05E36D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39286" y="2743735"/>
            <a:ext cx="914400" cy="914400"/>
          </a:xfrm>
          <a:prstGeom prst="rect">
            <a:avLst/>
          </a:prstGeom>
        </p:spPr>
      </p:pic>
      <p:pic>
        <p:nvPicPr>
          <p:cNvPr id="12" name="Graphic 11" descr="Head with gears">
            <a:extLst>
              <a:ext uri="{FF2B5EF4-FFF2-40B4-BE49-F238E27FC236}">
                <a16:creationId xmlns:a16="http://schemas.microsoft.com/office/drawing/2014/main" id="{6A0BAD50-BFD7-43DB-A827-70EAF4B6C8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1154" y="2701126"/>
            <a:ext cx="914400" cy="914400"/>
          </a:xfrm>
          <a:prstGeom prst="rect">
            <a:avLst/>
          </a:prstGeom>
        </p:spPr>
      </p:pic>
      <p:pic>
        <p:nvPicPr>
          <p:cNvPr id="14" name="Graphic 13" descr="Tools">
            <a:extLst>
              <a:ext uri="{FF2B5EF4-FFF2-40B4-BE49-F238E27FC236}">
                <a16:creationId xmlns:a16="http://schemas.microsoft.com/office/drawing/2014/main" id="{B911460C-A407-4FEB-AA54-45EB2993DE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22881" y="2736799"/>
            <a:ext cx="849145" cy="849145"/>
          </a:xfrm>
          <a:prstGeom prst="rect">
            <a:avLst/>
          </a:prstGeom>
        </p:spPr>
      </p:pic>
      <p:pic>
        <p:nvPicPr>
          <p:cNvPr id="16" name="Graphic 15" descr="Customer review">
            <a:extLst>
              <a:ext uri="{FF2B5EF4-FFF2-40B4-BE49-F238E27FC236}">
                <a16:creationId xmlns:a16="http://schemas.microsoft.com/office/drawing/2014/main" id="{9E916759-74C2-4634-BE88-3E7F77F401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27398" y="272337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 txBox="1">
            <a:spLocks noGrp="1"/>
          </p:cNvSpPr>
          <p:nvPr>
            <p:ph type="title"/>
          </p:nvPr>
        </p:nvSpPr>
        <p:spPr>
          <a:xfrm>
            <a:off x="247730" y="9279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lang="en-IN" dirty="0"/>
            </a:br>
            <a:r>
              <a:rPr lang="en-IN" sz="3100" b="1" dirty="0">
                <a:solidFill>
                  <a:srgbClr val="FF0001"/>
                </a:solidFill>
                <a:latin typeface="Roboto"/>
                <a:ea typeface="Roboto"/>
              </a:rPr>
              <a:t>The Review Types</a:t>
            </a:r>
            <a:br>
              <a:rPr lang="en-IN" dirty="0"/>
            </a:b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4BDD25-8171-4500-99F4-F769D42C6437}"/>
              </a:ext>
            </a:extLst>
          </p:cNvPr>
          <p:cNvSpPr/>
          <p:nvPr/>
        </p:nvSpPr>
        <p:spPr>
          <a:xfrm>
            <a:off x="0" y="5740297"/>
            <a:ext cx="12192000" cy="11177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Google Shape;460;p9">
            <a:extLst>
              <a:ext uri="{FF2B5EF4-FFF2-40B4-BE49-F238E27FC236}">
                <a16:creationId xmlns:a16="http://schemas.microsoft.com/office/drawing/2014/main" id="{2712AF24-61CE-47D2-BD7E-261A3EBA36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9044" y="5986021"/>
            <a:ext cx="508168" cy="5957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8CEDCB4-B242-40BB-BF12-9DFC45ACD2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5767698"/>
              </p:ext>
            </p:extLst>
          </p:nvPr>
        </p:nvGraphicFramePr>
        <p:xfrm>
          <a:off x="1711488" y="257754"/>
          <a:ext cx="7441938" cy="5096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ADA786F-3FAF-4DB4-BE45-C33BE6FEBFC4}"/>
              </a:ext>
            </a:extLst>
          </p:cNvPr>
          <p:cNvCxnSpPr/>
          <p:nvPr/>
        </p:nvCxnSpPr>
        <p:spPr>
          <a:xfrm>
            <a:off x="8748074" y="791851"/>
            <a:ext cx="0" cy="415722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29DAF73-730F-49C1-B2A8-892D4BEBDB1E}"/>
              </a:ext>
            </a:extLst>
          </p:cNvPr>
          <p:cNvSpPr txBox="1"/>
          <p:nvPr/>
        </p:nvSpPr>
        <p:spPr>
          <a:xfrm>
            <a:off x="8486256" y="386497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kern="1200" dirty="0">
                <a:solidFill>
                  <a:srgbClr val="404040"/>
                </a:solidFill>
                <a:latin typeface="Roboto"/>
                <a:ea typeface="Roboto"/>
              </a:rPr>
              <a:t>Low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C13DE50-968B-4F60-99DF-10E1C02B5298}"/>
              </a:ext>
            </a:extLst>
          </p:cNvPr>
          <p:cNvSpPr txBox="1"/>
          <p:nvPr/>
        </p:nvSpPr>
        <p:spPr>
          <a:xfrm>
            <a:off x="8414489" y="4993363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kern="1200" dirty="0">
                <a:solidFill>
                  <a:srgbClr val="404040"/>
                </a:solidFill>
                <a:latin typeface="Roboto"/>
                <a:ea typeface="Roboto"/>
              </a:rPr>
              <a:t>High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B63282-9AA7-4B2A-A827-731C29C81667}"/>
              </a:ext>
            </a:extLst>
          </p:cNvPr>
          <p:cNvSpPr txBox="1"/>
          <p:nvPr/>
        </p:nvSpPr>
        <p:spPr>
          <a:xfrm rot="5400000">
            <a:off x="8151388" y="2545238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kern="1200" dirty="0">
                <a:solidFill>
                  <a:srgbClr val="404040"/>
                </a:solidFill>
                <a:latin typeface="Roboto"/>
                <a:ea typeface="Roboto"/>
              </a:rPr>
              <a:t>Level of formality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377</Words>
  <Application>Microsoft Office PowerPoint</Application>
  <PresentationFormat>Widescreen</PresentationFormat>
  <Paragraphs>144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Roboto</vt:lpstr>
      <vt:lpstr>Roboto Slab</vt:lpstr>
      <vt:lpstr>Office Theme</vt:lpstr>
      <vt:lpstr>Testing </vt:lpstr>
      <vt:lpstr>Agenda</vt:lpstr>
      <vt:lpstr>PowerPoint Presentation</vt:lpstr>
      <vt:lpstr>PowerPoint Presentation</vt:lpstr>
      <vt:lpstr>PowerPoint Presentation</vt:lpstr>
      <vt:lpstr> Testing Methods </vt:lpstr>
      <vt:lpstr>PowerPoint Presentation</vt:lpstr>
      <vt:lpstr>The Review Process </vt:lpstr>
      <vt:lpstr> The Review Types </vt:lpstr>
      <vt:lpstr>PowerPoint Presentation</vt:lpstr>
      <vt:lpstr>Dynamic Testing </vt:lpstr>
      <vt:lpstr>PowerPoint Presentation</vt:lpstr>
      <vt:lpstr>Black-Box Testing</vt:lpstr>
      <vt:lpstr>Black-Box Testing</vt:lpstr>
      <vt:lpstr>Black-Box Testing</vt:lpstr>
      <vt:lpstr>Black-Box Testing</vt:lpstr>
      <vt:lpstr>PowerPoint Presentation</vt:lpstr>
      <vt:lpstr>PowerPoint Presentation</vt:lpstr>
      <vt:lpstr>PowerPoint Presentation</vt:lpstr>
      <vt:lpstr>  Test Management  </vt:lpstr>
      <vt:lpstr>PowerPoint Presentation</vt:lpstr>
      <vt:lpstr>  Defect Management  </vt:lpstr>
      <vt:lpstr>  Defect Management  </vt:lpstr>
      <vt:lpstr>  Defect Management  </vt:lpstr>
      <vt:lpstr>PowerPoint Presentation</vt:lpstr>
      <vt:lpstr> Test Tools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</dc:title>
  <dc:creator>Niranjana S</dc:creator>
  <cp:lastModifiedBy>Anjali shah</cp:lastModifiedBy>
  <cp:revision>28</cp:revision>
  <dcterms:created xsi:type="dcterms:W3CDTF">2021-12-19T01:39:17Z</dcterms:created>
  <dcterms:modified xsi:type="dcterms:W3CDTF">2022-04-02T08:13:15Z</dcterms:modified>
</cp:coreProperties>
</file>